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2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3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4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8" r:id="rId10"/>
    <p:sldId id="275" r:id="rId11"/>
    <p:sldId id="269" r:id="rId12"/>
    <p:sldId id="270" r:id="rId13"/>
    <p:sldId id="271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b="1" i="0" smtClean="0"/>
            <a:t>1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EA1A734C-3097-4781-931B-A40359806501}" type="presOf" srcId="{64681C3E-E8BF-4FAE-8782-5B70D48EFEAB}" destId="{0377B0CA-BC86-4D97-B3D1-0DCDA0197F17}" srcOrd="0" destOrd="0" presId="urn:microsoft.com/office/officeart/2005/8/layout/venn1"/>
    <dgm:cxn modelId="{9D747AA5-69BB-4E67-82B1-E3162F6658CC}" type="presOf" srcId="{8AE53DA5-A0C0-4A37-9514-CB4E1A87769B}" destId="{821EF595-57F4-49C4-A50C-6C9749DA5758}" srcOrd="0" destOrd="0" presId="urn:microsoft.com/office/officeart/2005/8/layout/venn1"/>
    <dgm:cxn modelId="{7E4D5DAD-F108-4E74-943A-573BA09F68F0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10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X="121764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E8415E29-F6EC-49EA-A7B8-B3481B97B911}" type="presOf" srcId="{8AE53DA5-A0C0-4A37-9514-CB4E1A87769B}" destId="{821EF595-57F4-49C4-A50C-6C9749DA5758}" srcOrd="0" destOrd="0" presId="urn:microsoft.com/office/officeart/2005/8/layout/venn1"/>
    <dgm:cxn modelId="{18A9A9CE-759C-433E-85ED-60043C501D77}" type="presOf" srcId="{64681C3E-E8BF-4FAE-8782-5B70D48EFEAB}" destId="{0377B0CA-BC86-4D97-B3D1-0DCDA0197F17}" srcOrd="0" destOrd="0" presId="urn:microsoft.com/office/officeart/2005/8/layout/venn1"/>
    <dgm:cxn modelId="{5FCBA02F-36CA-48EA-8CFC-EB354C4EF287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11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X="121764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37F4D705-E87E-4B40-9F19-8A3D15CF9DD0}" type="presOf" srcId="{64681C3E-E8BF-4FAE-8782-5B70D48EFEAB}" destId="{0377B0CA-BC86-4D97-B3D1-0DCDA0197F17}" srcOrd="0" destOrd="0" presId="urn:microsoft.com/office/officeart/2005/8/layout/venn1"/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17D465D1-1AC2-4DD3-A13B-1D41F7D93EA2}" type="presOf" srcId="{8AE53DA5-A0C0-4A37-9514-CB4E1A87769B}" destId="{821EF595-57F4-49C4-A50C-6C9749DA5758}" srcOrd="0" destOrd="0" presId="urn:microsoft.com/office/officeart/2005/8/layout/venn1"/>
    <dgm:cxn modelId="{2C5FF02F-0F77-42A0-8748-8122AB9E6F06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12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X="121764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B373B388-F082-449F-A335-7080666B8EFD}" type="presOf" srcId="{8AE53DA5-A0C0-4A37-9514-CB4E1A87769B}" destId="{821EF595-57F4-49C4-A50C-6C9749DA5758}" srcOrd="0" destOrd="0" presId="urn:microsoft.com/office/officeart/2005/8/layout/venn1"/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33F8F11B-481D-48B4-9390-CDA48F273D14}" type="presOf" srcId="{64681C3E-E8BF-4FAE-8782-5B70D48EFEAB}" destId="{0377B0CA-BC86-4D97-B3D1-0DCDA0197F17}" srcOrd="0" destOrd="0" presId="urn:microsoft.com/office/officeart/2005/8/layout/venn1"/>
    <dgm:cxn modelId="{6EC3DD3A-8513-415C-A231-D386ED59D012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2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43370B73-EFDB-4355-93A4-367AD9A896BF}" type="presOf" srcId="{64681C3E-E8BF-4FAE-8782-5B70D48EFEAB}" destId="{0377B0CA-BC86-4D97-B3D1-0DCDA0197F17}" srcOrd="0" destOrd="0" presId="urn:microsoft.com/office/officeart/2005/8/layout/venn1"/>
    <dgm:cxn modelId="{1A8FCD18-2EF6-4756-8845-CE9E9809618F}" type="presOf" srcId="{8AE53DA5-A0C0-4A37-9514-CB4E1A87769B}" destId="{821EF595-57F4-49C4-A50C-6C9749DA5758}" srcOrd="0" destOrd="0" presId="urn:microsoft.com/office/officeart/2005/8/layout/venn1"/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76D1B085-AF9C-4637-A462-8F678C904A9A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3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8AE26531-9B72-4917-98FD-BA95E93B9512}" type="presOf" srcId="{64681C3E-E8BF-4FAE-8782-5B70D48EFEAB}" destId="{0377B0CA-BC86-4D97-B3D1-0DCDA0197F17}" srcOrd="0" destOrd="0" presId="urn:microsoft.com/office/officeart/2005/8/layout/venn1"/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D3C1E69E-316B-422B-A633-1C382F12DEAA}" type="presOf" srcId="{8AE53DA5-A0C0-4A37-9514-CB4E1A87769B}" destId="{821EF595-57F4-49C4-A50C-6C9749DA5758}" srcOrd="0" destOrd="0" presId="urn:microsoft.com/office/officeart/2005/8/layout/venn1"/>
    <dgm:cxn modelId="{143EFB0C-9BFD-4D73-91E9-7587C1D75342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4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E5B2E996-69E8-4E76-B79A-82DE792C30A8}" type="presOf" srcId="{8AE53DA5-A0C0-4A37-9514-CB4E1A87769B}" destId="{821EF595-57F4-49C4-A50C-6C9749DA5758}" srcOrd="0" destOrd="0" presId="urn:microsoft.com/office/officeart/2005/8/layout/venn1"/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933FF98F-2039-4727-8F06-3CEF9D8E4E2E}" type="presOf" srcId="{64681C3E-E8BF-4FAE-8782-5B70D48EFEAB}" destId="{0377B0CA-BC86-4D97-B3D1-0DCDA0197F17}" srcOrd="0" destOrd="0" presId="urn:microsoft.com/office/officeart/2005/8/layout/venn1"/>
    <dgm:cxn modelId="{F5DB6820-66A8-443A-8FE5-5D48C732992D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b="1" i="0" dirty="0" smtClean="0"/>
            <a:t>5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D93AE527-1459-4C85-A940-0CB0855E4F7C}" type="presOf" srcId="{64681C3E-E8BF-4FAE-8782-5B70D48EFEAB}" destId="{0377B0CA-BC86-4D97-B3D1-0DCDA0197F17}" srcOrd="0" destOrd="0" presId="urn:microsoft.com/office/officeart/2005/8/layout/venn1"/>
    <dgm:cxn modelId="{07FEF209-F25A-4FDD-B88B-BB22A27599FB}" type="presOf" srcId="{8AE53DA5-A0C0-4A37-9514-CB4E1A87769B}" destId="{821EF595-57F4-49C4-A50C-6C9749DA5758}" srcOrd="0" destOrd="0" presId="urn:microsoft.com/office/officeart/2005/8/layout/venn1"/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0E69C55E-4003-4DA7-BE3D-83ADA32D9817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6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98D8D305-4553-407C-83CC-624286F5A431}" type="presOf" srcId="{64681C3E-E8BF-4FAE-8782-5B70D48EFEAB}" destId="{0377B0CA-BC86-4D97-B3D1-0DCDA0197F17}" srcOrd="0" destOrd="0" presId="urn:microsoft.com/office/officeart/2005/8/layout/venn1"/>
    <dgm:cxn modelId="{7ABC2ECE-0439-48CF-843E-B21DB293C9D8}" type="presOf" srcId="{8AE53DA5-A0C0-4A37-9514-CB4E1A87769B}" destId="{821EF595-57F4-49C4-A50C-6C9749DA5758}" srcOrd="0" destOrd="0" presId="urn:microsoft.com/office/officeart/2005/8/layout/venn1"/>
    <dgm:cxn modelId="{8A942D72-D556-4943-AC12-0C499F0EAFF0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7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1228D147-ED6A-487C-9B48-8C7D1B8F8EF1}" type="presOf" srcId="{64681C3E-E8BF-4FAE-8782-5B70D48EFEAB}" destId="{0377B0CA-BC86-4D97-B3D1-0DCDA0197F17}" srcOrd="0" destOrd="0" presId="urn:microsoft.com/office/officeart/2005/8/layout/venn1"/>
    <dgm:cxn modelId="{699956AF-E5E6-4929-BDCE-64038C630AB7}" type="presOf" srcId="{8AE53DA5-A0C0-4A37-9514-CB4E1A87769B}" destId="{821EF595-57F4-49C4-A50C-6C9749DA5758}" srcOrd="0" destOrd="0" presId="urn:microsoft.com/office/officeart/2005/8/layout/venn1"/>
    <dgm:cxn modelId="{42995854-6F88-4D74-8F21-EBB795A49085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8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3269C1C9-DD10-458C-AE78-ACF9C87AB394}" type="presOf" srcId="{8AE53DA5-A0C0-4A37-9514-CB4E1A87769B}" destId="{821EF595-57F4-49C4-A50C-6C9749DA5758}" srcOrd="0" destOrd="0" presId="urn:microsoft.com/office/officeart/2005/8/layout/venn1"/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C4C367E6-F120-4EE3-B3E7-D212DA0E2A6F}" type="presOf" srcId="{64681C3E-E8BF-4FAE-8782-5B70D48EFEAB}" destId="{0377B0CA-BC86-4D97-B3D1-0DCDA0197F17}" srcOrd="0" destOrd="0" presId="urn:microsoft.com/office/officeart/2005/8/layout/venn1"/>
    <dgm:cxn modelId="{AF1A0E67-C1B4-40C9-9AD4-BFB13E278846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681C3E-E8BF-4FAE-8782-5B70D48EFEA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E53DA5-A0C0-4A37-9514-CB4E1A87769B}">
      <dgm:prSet custT="1"/>
      <dgm:spPr/>
      <dgm:t>
        <a:bodyPr/>
        <a:lstStyle/>
        <a:p>
          <a:pPr rtl="0"/>
          <a:r>
            <a:rPr lang="pt-BR" sz="8000" i="0" dirty="0" smtClean="0"/>
            <a:t>9</a:t>
          </a:r>
          <a:endParaRPr lang="pt-BR" sz="8000" i="0" dirty="0"/>
        </a:p>
      </dgm:t>
    </dgm:pt>
    <dgm:pt modelId="{DD8CC335-15CD-4D7C-8AF5-94EDCEF15C6A}" type="parTrans" cxnId="{E8C40A8F-D5BA-408C-980E-16C419749028}">
      <dgm:prSet/>
      <dgm:spPr/>
      <dgm:t>
        <a:bodyPr/>
        <a:lstStyle/>
        <a:p>
          <a:endParaRPr lang="pt-BR"/>
        </a:p>
      </dgm:t>
    </dgm:pt>
    <dgm:pt modelId="{F896B285-2628-46E6-B217-598129DAABA6}" type="sibTrans" cxnId="{E8C40A8F-D5BA-408C-980E-16C419749028}">
      <dgm:prSet/>
      <dgm:spPr/>
      <dgm:t>
        <a:bodyPr/>
        <a:lstStyle/>
        <a:p>
          <a:endParaRPr lang="pt-BR"/>
        </a:p>
      </dgm:t>
    </dgm:pt>
    <dgm:pt modelId="{0377B0CA-BC86-4D97-B3D1-0DCDA0197F17}" type="pres">
      <dgm:prSet presAssocID="{64681C3E-E8BF-4FAE-8782-5B70D48EFE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21EF595-57F4-49C4-A50C-6C9749DA5758}" type="pres">
      <dgm:prSet presAssocID="{8AE53DA5-A0C0-4A37-9514-CB4E1A87769B}" presName="circ1TxSh" presStyleLbl="vennNode1" presStyleIdx="0" presStyleCnt="1" custScaleX="95875" custScaleY="100000" custLinFactNeighborX="-1689" custLinFactNeighborY="-2354"/>
      <dgm:spPr/>
      <dgm:t>
        <a:bodyPr/>
        <a:lstStyle/>
        <a:p>
          <a:endParaRPr lang="pt-BR"/>
        </a:p>
      </dgm:t>
    </dgm:pt>
  </dgm:ptLst>
  <dgm:cxnLst>
    <dgm:cxn modelId="{E8C40A8F-D5BA-408C-980E-16C419749028}" srcId="{64681C3E-E8BF-4FAE-8782-5B70D48EFEAB}" destId="{8AE53DA5-A0C0-4A37-9514-CB4E1A87769B}" srcOrd="0" destOrd="0" parTransId="{DD8CC335-15CD-4D7C-8AF5-94EDCEF15C6A}" sibTransId="{F896B285-2628-46E6-B217-598129DAABA6}"/>
    <dgm:cxn modelId="{CC15C2AB-56B4-42C7-BF24-64C787BF84C9}" type="presOf" srcId="{64681C3E-E8BF-4FAE-8782-5B70D48EFEAB}" destId="{0377B0CA-BC86-4D97-B3D1-0DCDA0197F17}" srcOrd="0" destOrd="0" presId="urn:microsoft.com/office/officeart/2005/8/layout/venn1"/>
    <dgm:cxn modelId="{597D7C41-5E29-4F66-B0E6-E7EB9D4B6D62}" type="presOf" srcId="{8AE53DA5-A0C0-4A37-9514-CB4E1A87769B}" destId="{821EF595-57F4-49C4-A50C-6C9749DA5758}" srcOrd="0" destOrd="0" presId="urn:microsoft.com/office/officeart/2005/8/layout/venn1"/>
    <dgm:cxn modelId="{37B6A21E-ABB4-4D2F-97DD-81DBB4EB6549}" type="presParOf" srcId="{0377B0CA-BC86-4D97-B3D1-0DCDA0197F17}" destId="{821EF595-57F4-49C4-A50C-6C9749DA575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altLang="pt-BR" noProof="0" smtClean="0"/>
              <a:t>Clique para editar o título mestre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altLang="pt-BR" noProof="0" dirty="0" smtClean="0"/>
              <a:t>Clique para editar o estilo do subtítulo mestre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r>
              <a:rPr lang="pt-BR" altLang="pt-BR" dirty="0" smtClean="0"/>
              <a:t>Edison Franklin Almeida - 2007</a:t>
            </a:r>
          </a:p>
          <a:p>
            <a:endParaRPr lang="pt-BR" altLang="pt-BR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4995FBAA-DCBB-4A6B-A85E-466A6FAE8CD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3F61A-7666-45AE-B4C6-A8D47307D7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928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ACC83-B37F-4A9C-937C-8A239AF0456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1072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722E9-87C9-4E2A-90E0-8BEDB019AC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578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9B62C-DC91-4F07-BDF5-32E274593E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6167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5B137-769A-4E54-B2C5-8FC81DB691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399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0212A-4EE7-4F7B-9FD0-F92809E028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154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B3CA7-6331-408D-AD34-5755775FFC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491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4A7DF-53FE-48B9-9CE5-0E973311DCE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402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92E6B-B1F0-41E3-BCC4-54F0944604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070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6E76D-12B4-4029-9842-E37F026D0C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055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		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pt-BR" altLang="pt-BR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pt-BR" altLang="pt-BR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99B33394-84C5-400E-8766-F838ADC5859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143000"/>
          </a:xfrm>
        </p:spPr>
        <p:txBody>
          <a:bodyPr/>
          <a:lstStyle/>
          <a:p>
            <a:r>
              <a:rPr lang="pt-BR" sz="7200" dirty="0" smtClean="0"/>
              <a:t>Gestão de Riscos</a:t>
            </a:r>
            <a:endParaRPr lang="pt-BR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2351112"/>
          </a:xfrm>
        </p:spPr>
        <p:txBody>
          <a:bodyPr/>
          <a:lstStyle/>
          <a:p>
            <a:r>
              <a:rPr lang="pt-BR" sz="6000" dirty="0" smtClean="0">
                <a:solidFill>
                  <a:srgbClr val="FFFF00"/>
                </a:solidFill>
              </a:rPr>
              <a:t>Ferramenta para Aperfeiçoamento da Administração Pública</a:t>
            </a:r>
            <a:endParaRPr lang="pt-BR" sz="6000" dirty="0">
              <a:solidFill>
                <a:srgbClr val="FFFF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19672" y="6121138"/>
            <a:ext cx="6317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err="1" smtClean="0"/>
              <a:t>Édison</a:t>
            </a:r>
            <a:r>
              <a:rPr lang="pt-BR" sz="3200" dirty="0" smtClean="0"/>
              <a:t> Franklin Almeida – Jun. 2017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418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420888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 smtClean="0">
                <a:latin typeface="Kozuka Gothic Pr6N M" pitchFamily="34" charset="-128"/>
                <a:ea typeface="Kozuka Gothic Pr6N M" pitchFamily="34" charset="-128"/>
              </a:rPr>
              <a:t>Oferece linguagem </a:t>
            </a: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técnica para assuntos sensíveis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74458179"/>
              </p:ext>
            </p:extLst>
          </p:nvPr>
        </p:nvGraphicFramePr>
        <p:xfrm>
          <a:off x="251520" y="188640"/>
          <a:ext cx="1368152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713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420888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Reinventa os controles internos e externos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21578620"/>
              </p:ext>
            </p:extLst>
          </p:nvPr>
        </p:nvGraphicFramePr>
        <p:xfrm>
          <a:off x="251520" y="188640"/>
          <a:ext cx="1368152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407811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92896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 smtClean="0">
                <a:latin typeface="Kozuka Gothic Pr6N M" pitchFamily="34" charset="-128"/>
                <a:ea typeface="Kozuka Gothic Pr6N M" pitchFamily="34" charset="-128"/>
              </a:rPr>
              <a:t>Obriga </a:t>
            </a: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a explicitação </a:t>
            </a:r>
            <a:r>
              <a:rPr lang="pt-BR" sz="6000" dirty="0" smtClean="0">
                <a:latin typeface="Kozuka Gothic Pr6N M" pitchFamily="34" charset="-128"/>
                <a:ea typeface="Kozuka Gothic Pr6N M" pitchFamily="34" charset="-128"/>
              </a:rPr>
              <a:t>do </a:t>
            </a: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conhecimento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03793070"/>
              </p:ext>
            </p:extLst>
          </p:nvPr>
        </p:nvGraphicFramePr>
        <p:xfrm>
          <a:off x="251520" y="188640"/>
          <a:ext cx="1944216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69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276872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 smtClean="0">
                <a:latin typeface="Kozuka Gothic Pr6N M" pitchFamily="34" charset="-128"/>
                <a:ea typeface="Kozuka Gothic Pr6N M" pitchFamily="34" charset="-128"/>
              </a:rPr>
              <a:t>Atua </a:t>
            </a: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nos níveis estratégico, tático e operacional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57617949"/>
              </p:ext>
            </p:extLst>
          </p:nvPr>
        </p:nvGraphicFramePr>
        <p:xfrm>
          <a:off x="251520" y="188640"/>
          <a:ext cx="1944216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4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420888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É contextual, por definição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4071580"/>
              </p:ext>
            </p:extLst>
          </p:nvPr>
        </p:nvGraphicFramePr>
        <p:xfrm>
          <a:off x="251520" y="188640"/>
          <a:ext cx="1944216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28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276872"/>
            <a:ext cx="7772400" cy="4035152"/>
          </a:xfrm>
        </p:spPr>
        <p:txBody>
          <a:bodyPr/>
          <a:lstStyle/>
          <a:p>
            <a:pPr marL="0" indent="0" algn="ctr">
              <a:buNone/>
            </a:pPr>
            <a:r>
              <a:rPr lang="pt-BR" sz="6600" i="1" dirty="0" smtClean="0">
                <a:latin typeface="Arial Black" panose="020B0A04020102020204" pitchFamily="34" charset="0"/>
                <a:ea typeface="Adobe Gothic Std B" pitchFamily="34" charset="-128"/>
              </a:rPr>
              <a:t>O </a:t>
            </a:r>
            <a:r>
              <a:rPr lang="pt-BR" sz="6600" i="1" dirty="0">
                <a:latin typeface="Arial Black" panose="020B0A04020102020204" pitchFamily="34" charset="0"/>
                <a:ea typeface="Adobe Gothic Std B" pitchFamily="34" charset="-128"/>
              </a:rPr>
              <a:t>fracasso </a:t>
            </a:r>
            <a:endParaRPr lang="pt-BR" sz="6600" i="1" dirty="0" smtClean="0">
              <a:latin typeface="Arial Black" panose="020B0A04020102020204" pitchFamily="34" charset="0"/>
              <a:ea typeface="Adobe Gothic Std B" pitchFamily="34" charset="-128"/>
            </a:endParaRPr>
          </a:p>
          <a:p>
            <a:pPr marL="0" indent="0" algn="ctr">
              <a:buNone/>
            </a:pPr>
            <a:r>
              <a:rPr lang="pt-BR" sz="6600" i="1" smtClean="0">
                <a:latin typeface="Arial Black" panose="020B0A04020102020204" pitchFamily="34" charset="0"/>
                <a:ea typeface="Adobe Gothic Std B" pitchFamily="34" charset="-128"/>
              </a:rPr>
              <a:t>não </a:t>
            </a:r>
            <a:r>
              <a:rPr lang="pt-BR" sz="6600" i="1">
                <a:latin typeface="Arial Black" panose="020B0A04020102020204" pitchFamily="34" charset="0"/>
                <a:ea typeface="Adobe Gothic Std B" pitchFamily="34" charset="-128"/>
              </a:rPr>
              <a:t>é </a:t>
            </a:r>
            <a:endParaRPr lang="pt-BR" sz="6600" i="1" smtClean="0">
              <a:latin typeface="Arial Black" panose="020B0A04020102020204" pitchFamily="34" charset="0"/>
              <a:ea typeface="Adobe Gothic Std B" pitchFamily="34" charset="-128"/>
            </a:endParaRPr>
          </a:p>
          <a:p>
            <a:pPr marL="0" indent="0" algn="ctr">
              <a:buNone/>
            </a:pPr>
            <a:r>
              <a:rPr lang="pt-BR" sz="6600" i="1" smtClean="0">
                <a:latin typeface="Arial Black" panose="020B0A04020102020204" pitchFamily="34" charset="0"/>
                <a:ea typeface="Adobe Gothic Std B" pitchFamily="34" charset="-128"/>
              </a:rPr>
              <a:t>uma </a:t>
            </a:r>
            <a:r>
              <a:rPr lang="pt-BR" sz="6600" i="1" dirty="0" smtClean="0">
                <a:latin typeface="Arial Black" panose="020B0A04020102020204" pitchFamily="34" charset="0"/>
                <a:ea typeface="Adobe Gothic Std B" pitchFamily="34" charset="-128"/>
              </a:rPr>
              <a:t>opção!!!</a:t>
            </a:r>
            <a:endParaRPr lang="pt-BR" sz="6600" i="1" dirty="0">
              <a:latin typeface="Arial Black" panose="020B0A04020102020204" pitchFamily="34" charset="0"/>
              <a:ea typeface="Adobe Gothic Std B" pitchFamily="34" charset="-128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617513342"/>
              </p:ext>
            </p:extLst>
          </p:nvPr>
        </p:nvGraphicFramePr>
        <p:xfrm>
          <a:off x="251520" y="188640"/>
          <a:ext cx="1944216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9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76672"/>
            <a:ext cx="7772400" cy="4035152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1" dirty="0" smtClean="0">
                <a:latin typeface="Kozuka Mincho Pr6N M" pitchFamily="18" charset="-128"/>
                <a:ea typeface="Kozuka Mincho Pr6N M" pitchFamily="18" charset="-128"/>
              </a:rPr>
              <a:t>Não podemos prever o futuro, mas podemos criá-lo!</a:t>
            </a:r>
          </a:p>
          <a:p>
            <a:pPr marL="0" indent="0">
              <a:buNone/>
            </a:pPr>
            <a:r>
              <a:rPr lang="pt-BR" sz="2800" b="1" i="1" dirty="0" smtClean="0">
                <a:latin typeface="Hobo Std" pitchFamily="34" charset="0"/>
                <a:cs typeface="Raavi" panose="020B0502040204020203" pitchFamily="34" charset="0"/>
              </a:rPr>
              <a:t>  </a:t>
            </a:r>
            <a:r>
              <a:rPr lang="pt-BR" sz="2800" i="1" dirty="0" smtClean="0">
                <a:latin typeface="Hobo Std" pitchFamily="34" charset="0"/>
                <a:cs typeface="Raavi" panose="020B0502040204020203" pitchFamily="34" charset="0"/>
              </a:rPr>
              <a:t>                    (Peter Drucker)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95736" y="5373216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pt-BR" sz="6000" dirty="0" smtClean="0">
                <a:solidFill>
                  <a:schemeClr val="tx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Obrigado!!!</a:t>
            </a:r>
            <a:endParaRPr lang="pt-BR" sz="6000" i="1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6600" dirty="0" smtClean="0"/>
              <a:t>Gestão de Riscos</a:t>
            </a:r>
            <a:endParaRPr lang="pt-BR" sz="6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8884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pt-BR" sz="4800" dirty="0"/>
              <a:t>Ferramenta de gestão que utiliza  informações especulativas sobre o futuro para aperfeiçoar o processo decisório, a fim de melhor atingir </a:t>
            </a:r>
            <a:r>
              <a:rPr lang="pt-BR" sz="4800" dirty="0" smtClean="0"/>
              <a:t>seus </a:t>
            </a:r>
            <a:r>
              <a:rPr lang="pt-BR" sz="4800" dirty="0"/>
              <a:t>objetivos</a:t>
            </a:r>
            <a:r>
              <a:rPr lang="pt-BR" sz="4800" dirty="0" smtClean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35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29491"/>
            <a:ext cx="7772400" cy="1143000"/>
          </a:xfrm>
        </p:spPr>
        <p:txBody>
          <a:bodyPr/>
          <a:lstStyle/>
          <a:p>
            <a:r>
              <a:rPr lang="pt-BR" sz="6600" dirty="0" smtClean="0"/>
              <a:t>Gestão de Riscos</a:t>
            </a:r>
            <a:endParaRPr lang="pt-BR" sz="6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7800" i="1" u="sng" dirty="0" smtClean="0">
                <a:latin typeface="Kozuka Mincho Pr6N M" pitchFamily="18" charset="-128"/>
                <a:ea typeface="Kozuka Mincho Pr6N M" pitchFamily="18" charset="-128"/>
                <a:cs typeface="Arial" panose="020B0604020202020204" pitchFamily="34" charset="0"/>
              </a:rPr>
              <a:t>O</a:t>
            </a:r>
            <a:r>
              <a:rPr lang="pt-BR" sz="7800" i="1" dirty="0" smtClean="0">
                <a:latin typeface="Kozuka Mincho Pr6N M" pitchFamily="18" charset="-128"/>
                <a:ea typeface="Kozuka Mincho Pr6N M" pitchFamily="18" charset="-128"/>
                <a:cs typeface="Arial" panose="020B0604020202020204" pitchFamily="34" charset="0"/>
              </a:rPr>
              <a:t> grande indutor de melhorias no Setor Público</a:t>
            </a:r>
            <a:r>
              <a:rPr lang="pt-BR" sz="8000" i="1" dirty="0">
                <a:latin typeface="Kozuka Mincho Pr6N M" pitchFamily="18" charset="-128"/>
                <a:ea typeface="Kozuka Mincho Pr6N M" pitchFamily="18" charset="-128"/>
              </a:rPr>
              <a:t>?</a:t>
            </a:r>
            <a:endParaRPr lang="pt-BR" sz="7800" i="1" dirty="0" smtClean="0">
              <a:latin typeface="Kozuka Mincho Pr6N M" pitchFamily="18" charset="-128"/>
              <a:ea typeface="Kozuka Mincho Pr6N M" pitchFamily="18" charset="-128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62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20888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 smtClean="0">
                <a:latin typeface="Kozuka Gothic Pr6N M" pitchFamily="34" charset="-128"/>
                <a:ea typeface="Kozuka Gothic Pr6N M" pitchFamily="34" charset="-128"/>
              </a:rPr>
              <a:t>Impõe orientação </a:t>
            </a: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ao resultado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412823071"/>
              </p:ext>
            </p:extLst>
          </p:nvPr>
        </p:nvGraphicFramePr>
        <p:xfrm>
          <a:off x="251520" y="188640"/>
          <a:ext cx="1368152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38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92896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 smtClean="0">
                <a:latin typeface="Kozuka Gothic Pr6N M" pitchFamily="34" charset="-128"/>
                <a:ea typeface="Kozuka Gothic Pr6N M" pitchFamily="34" charset="-128"/>
              </a:rPr>
              <a:t>Permite </a:t>
            </a: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implantação gradual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61123288"/>
              </p:ext>
            </p:extLst>
          </p:nvPr>
        </p:nvGraphicFramePr>
        <p:xfrm>
          <a:off x="251520" y="188640"/>
          <a:ext cx="1368152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52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348880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Aperfeiçoa as demais tecnologias de gestão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50152650"/>
              </p:ext>
            </p:extLst>
          </p:nvPr>
        </p:nvGraphicFramePr>
        <p:xfrm>
          <a:off x="251520" y="188640"/>
          <a:ext cx="1368152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45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20888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Obriga a busca pelas causas raízes dos problemas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20199618"/>
              </p:ext>
            </p:extLst>
          </p:nvPr>
        </p:nvGraphicFramePr>
        <p:xfrm>
          <a:off x="251520" y="188640"/>
          <a:ext cx="1368152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110081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20888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Força a </a:t>
            </a:r>
            <a:r>
              <a:rPr lang="pt-BR" sz="6000" dirty="0" smtClean="0">
                <a:latin typeface="Kozuka Gothic Pr6N M" pitchFamily="34" charset="-128"/>
                <a:ea typeface="Kozuka Gothic Pr6N M" pitchFamily="34" charset="-128"/>
              </a:rPr>
              <a:t>diferenciação entre </a:t>
            </a: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secundário e principal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88729999"/>
              </p:ext>
            </p:extLst>
          </p:nvPr>
        </p:nvGraphicFramePr>
        <p:xfrm>
          <a:off x="251520" y="188640"/>
          <a:ext cx="1368152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383919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pt-BR" sz="4800" dirty="0" smtClean="0"/>
              <a:t>Gestão de Riscos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20888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pt-BR" sz="6000" dirty="0">
                <a:latin typeface="Kozuka Gothic Pr6N M" pitchFamily="34" charset="-128"/>
                <a:ea typeface="Kozuka Gothic Pr6N M" pitchFamily="34" charset="-128"/>
              </a:rPr>
              <a:t>Desafia crenças e certezas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45024057"/>
              </p:ext>
            </p:extLst>
          </p:nvPr>
        </p:nvGraphicFramePr>
        <p:xfrm>
          <a:off x="251520" y="188640"/>
          <a:ext cx="1368152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950318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design Faixas">
  <a:themeElements>
    <a:clrScheme name="Tema do Office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Tema do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Tema do Office 1">
    <a:dk1>
      <a:srgbClr val="220011"/>
    </a:dk1>
    <a:lt1>
      <a:srgbClr val="FFFFCC"/>
    </a:lt1>
    <a:dk2>
      <a:srgbClr val="660033"/>
    </a:dk2>
    <a:lt2>
      <a:srgbClr val="FFCC00"/>
    </a:lt2>
    <a:accent1>
      <a:srgbClr val="CC0099"/>
    </a:accent1>
    <a:accent2>
      <a:srgbClr val="56002B"/>
    </a:accent2>
    <a:accent3>
      <a:srgbClr val="B8AAAD"/>
    </a:accent3>
    <a:accent4>
      <a:srgbClr val="DADAAE"/>
    </a:accent4>
    <a:accent5>
      <a:srgbClr val="E2AACA"/>
    </a:accent5>
    <a:accent6>
      <a:srgbClr val="4D0026"/>
    </a:accent6>
    <a:hlink>
      <a:srgbClr val="9C004E"/>
    </a:hlink>
    <a:folHlink>
      <a:srgbClr val="FF6600"/>
    </a:folHlink>
  </a:clrScheme>
</a:themeOverride>
</file>

<file path=ppt/theme/themeOverride2.xml><?xml version="1.0" encoding="utf-8"?>
<a:themeOverride xmlns:a="http://schemas.openxmlformats.org/drawingml/2006/main">
  <a:clrScheme name="Tema do Office 1">
    <a:dk1>
      <a:srgbClr val="220011"/>
    </a:dk1>
    <a:lt1>
      <a:srgbClr val="FFFFCC"/>
    </a:lt1>
    <a:dk2>
      <a:srgbClr val="660033"/>
    </a:dk2>
    <a:lt2>
      <a:srgbClr val="FFCC00"/>
    </a:lt2>
    <a:accent1>
      <a:srgbClr val="CC0099"/>
    </a:accent1>
    <a:accent2>
      <a:srgbClr val="56002B"/>
    </a:accent2>
    <a:accent3>
      <a:srgbClr val="B8AAAD"/>
    </a:accent3>
    <a:accent4>
      <a:srgbClr val="DADAAE"/>
    </a:accent4>
    <a:accent5>
      <a:srgbClr val="E2AACA"/>
    </a:accent5>
    <a:accent6>
      <a:srgbClr val="4D0026"/>
    </a:accent6>
    <a:hlink>
      <a:srgbClr val="9C004E"/>
    </a:hlink>
    <a:folHlink>
      <a:srgbClr val="FF6600"/>
    </a:folHlink>
  </a:clrScheme>
</a:themeOverride>
</file>

<file path=ppt/theme/themeOverride3.xml><?xml version="1.0" encoding="utf-8"?>
<a:themeOverride xmlns:a="http://schemas.openxmlformats.org/drawingml/2006/main">
  <a:clrScheme name="Tema do Office 1">
    <a:dk1>
      <a:srgbClr val="220011"/>
    </a:dk1>
    <a:lt1>
      <a:srgbClr val="FFFFCC"/>
    </a:lt1>
    <a:dk2>
      <a:srgbClr val="660033"/>
    </a:dk2>
    <a:lt2>
      <a:srgbClr val="FFCC00"/>
    </a:lt2>
    <a:accent1>
      <a:srgbClr val="CC0099"/>
    </a:accent1>
    <a:accent2>
      <a:srgbClr val="56002B"/>
    </a:accent2>
    <a:accent3>
      <a:srgbClr val="B8AAAD"/>
    </a:accent3>
    <a:accent4>
      <a:srgbClr val="DADAAE"/>
    </a:accent4>
    <a:accent5>
      <a:srgbClr val="E2AACA"/>
    </a:accent5>
    <a:accent6>
      <a:srgbClr val="4D0026"/>
    </a:accent6>
    <a:hlink>
      <a:srgbClr val="9C004E"/>
    </a:hlink>
    <a:folHlink>
      <a:srgbClr val="FF6600"/>
    </a:folHlink>
  </a:clrScheme>
</a:themeOverride>
</file>

<file path=ppt/theme/themeOverride4.xml><?xml version="1.0" encoding="utf-8"?>
<a:themeOverride xmlns:a="http://schemas.openxmlformats.org/drawingml/2006/main">
  <a:clrScheme name="Tema do Office 1">
    <a:dk1>
      <a:srgbClr val="220011"/>
    </a:dk1>
    <a:lt1>
      <a:srgbClr val="FFFFCC"/>
    </a:lt1>
    <a:dk2>
      <a:srgbClr val="660033"/>
    </a:dk2>
    <a:lt2>
      <a:srgbClr val="FFCC00"/>
    </a:lt2>
    <a:accent1>
      <a:srgbClr val="CC0099"/>
    </a:accent1>
    <a:accent2>
      <a:srgbClr val="56002B"/>
    </a:accent2>
    <a:accent3>
      <a:srgbClr val="B8AAAD"/>
    </a:accent3>
    <a:accent4>
      <a:srgbClr val="DADAAE"/>
    </a:accent4>
    <a:accent5>
      <a:srgbClr val="E2AACA"/>
    </a:accent5>
    <a:accent6>
      <a:srgbClr val="4D0026"/>
    </a:accent6>
    <a:hlink>
      <a:srgbClr val="9C004E"/>
    </a:hlink>
    <a:folHlink>
      <a:srgbClr val="FF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189</Words>
  <Application>Microsoft Office PowerPoint</Application>
  <PresentationFormat>Apresentação na tela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6" baseType="lpstr">
      <vt:lpstr>Adobe Gothic Std B</vt:lpstr>
      <vt:lpstr>Arial</vt:lpstr>
      <vt:lpstr>Arial Black</vt:lpstr>
      <vt:lpstr>Hobo Std</vt:lpstr>
      <vt:lpstr>Kozuka Gothic Pr6N M</vt:lpstr>
      <vt:lpstr>Kozuka Mincho Pr6N M</vt:lpstr>
      <vt:lpstr>MV Boli</vt:lpstr>
      <vt:lpstr>Raavi</vt:lpstr>
      <vt:lpstr>Times New Roman</vt:lpstr>
      <vt:lpstr>Modelo de design Faixas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Gestão de Riscos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Risco</dc:title>
  <dc:creator>carla almeida</dc:creator>
  <cp:lastModifiedBy>Edison Franklin Almeida</cp:lastModifiedBy>
  <cp:revision>21</cp:revision>
  <dcterms:created xsi:type="dcterms:W3CDTF">2017-06-04T13:21:52Z</dcterms:created>
  <dcterms:modified xsi:type="dcterms:W3CDTF">2017-06-07T12:23:58Z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TC010690611046</vt:lpwstr>
  </property>
</Properties>
</file>