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380" r:id="rId3"/>
    <p:sldId id="381" r:id="rId4"/>
    <p:sldId id="387" r:id="rId5"/>
    <p:sldId id="279" r:id="rId6"/>
    <p:sldId id="385" r:id="rId7"/>
    <p:sldId id="284" r:id="rId8"/>
    <p:sldId id="388" r:id="rId9"/>
    <p:sldId id="398" r:id="rId10"/>
    <p:sldId id="382" r:id="rId11"/>
    <p:sldId id="383" r:id="rId12"/>
    <p:sldId id="384" r:id="rId13"/>
    <p:sldId id="394" r:id="rId14"/>
    <p:sldId id="391" r:id="rId15"/>
    <p:sldId id="392" r:id="rId16"/>
    <p:sldId id="393" r:id="rId17"/>
    <p:sldId id="396" r:id="rId18"/>
    <p:sldId id="395" r:id="rId19"/>
    <p:sldId id="401" r:id="rId20"/>
    <p:sldId id="372" r:id="rId21"/>
    <p:sldId id="400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4014" autoAdjust="0"/>
  </p:normalViewPr>
  <p:slideViewPr>
    <p:cSldViewPr>
      <p:cViewPr varScale="1">
        <p:scale>
          <a:sx n="78" d="100"/>
          <a:sy n="78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BC975-494C-4E1D-B30E-331AEDD035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C1C3275-3023-4573-BCAE-ADDEF86AE718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75000"/>
                </a:schemeClr>
              </a:solidFill>
            </a:rPr>
            <a:t>Enfoque de conferência</a:t>
          </a:r>
          <a:endParaRPr lang="pt-BR" dirty="0">
            <a:solidFill>
              <a:schemeClr val="accent3">
                <a:lumMod val="75000"/>
              </a:schemeClr>
            </a:solidFill>
          </a:endParaRPr>
        </a:p>
      </dgm:t>
    </dgm:pt>
    <dgm:pt modelId="{D3A35B15-FDBD-470C-8FBB-CFAC355B18F3}" type="parTrans" cxnId="{FBFACA4E-FEEE-44D3-997C-114C0DAF92DB}">
      <dgm:prSet/>
      <dgm:spPr/>
      <dgm:t>
        <a:bodyPr/>
        <a:lstStyle/>
        <a:p>
          <a:endParaRPr lang="pt-BR"/>
        </a:p>
      </dgm:t>
    </dgm:pt>
    <dgm:pt modelId="{BACADF46-FDD2-46EE-AC8A-9DC29E7C2E64}" type="sibTrans" cxnId="{FBFACA4E-FEEE-44D3-997C-114C0DAF92DB}">
      <dgm:prSet/>
      <dgm:spPr/>
      <dgm:t>
        <a:bodyPr/>
        <a:lstStyle/>
        <a:p>
          <a:endParaRPr lang="pt-BR"/>
        </a:p>
      </dgm:t>
    </dgm:pt>
    <dgm:pt modelId="{D04DD5A7-49D0-470C-84C0-985407F7B940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75000"/>
                </a:schemeClr>
              </a:solidFill>
            </a:rPr>
            <a:t>Melhoria dos processos de governança, gerenciamento de riscos e controles</a:t>
          </a:r>
          <a:endParaRPr lang="pt-BR" dirty="0">
            <a:solidFill>
              <a:schemeClr val="accent3">
                <a:lumMod val="75000"/>
              </a:schemeClr>
            </a:solidFill>
          </a:endParaRPr>
        </a:p>
      </dgm:t>
    </dgm:pt>
    <dgm:pt modelId="{2A9CB5EB-69AE-46EB-9286-68B80210403E}" type="parTrans" cxnId="{354EC2A2-467E-43C1-8B97-85DAC61257EF}">
      <dgm:prSet/>
      <dgm:spPr/>
      <dgm:t>
        <a:bodyPr/>
        <a:lstStyle/>
        <a:p>
          <a:endParaRPr lang="pt-BR"/>
        </a:p>
      </dgm:t>
    </dgm:pt>
    <dgm:pt modelId="{D3ED43B2-E8E9-49F5-92FF-9F9329EC7809}" type="sibTrans" cxnId="{354EC2A2-467E-43C1-8B97-85DAC61257EF}">
      <dgm:prSet/>
      <dgm:spPr/>
      <dgm:t>
        <a:bodyPr/>
        <a:lstStyle/>
        <a:p>
          <a:endParaRPr lang="pt-BR"/>
        </a:p>
      </dgm:t>
    </dgm:pt>
    <dgm:pt modelId="{5EDCA553-95CD-4D68-BA10-16E045587B8F}">
      <dgm:prSet phldrT="[Texto]"/>
      <dgm:spPr/>
      <dgm:t>
        <a:bodyPr/>
        <a:lstStyle/>
        <a:p>
          <a:r>
            <a:rPr lang="pt-BR" dirty="0" smtClean="0">
              <a:solidFill>
                <a:schemeClr val="accent3">
                  <a:lumMod val="75000"/>
                </a:schemeClr>
              </a:solidFill>
            </a:rPr>
            <a:t>Gestão de riscos por meio dos controles</a:t>
          </a:r>
          <a:endParaRPr lang="pt-BR" dirty="0">
            <a:solidFill>
              <a:schemeClr val="accent3">
                <a:lumMod val="75000"/>
              </a:schemeClr>
            </a:solidFill>
          </a:endParaRPr>
        </a:p>
      </dgm:t>
    </dgm:pt>
    <dgm:pt modelId="{CFD535C9-0E79-4F56-A162-0C5FCAF15A18}" type="sibTrans" cxnId="{9B0D6BD3-595B-4E67-A693-B0A385D954D5}">
      <dgm:prSet/>
      <dgm:spPr/>
      <dgm:t>
        <a:bodyPr/>
        <a:lstStyle/>
        <a:p>
          <a:endParaRPr lang="pt-BR"/>
        </a:p>
      </dgm:t>
    </dgm:pt>
    <dgm:pt modelId="{C66CE9E9-C9B5-4885-A66A-8CB865CE26C2}" type="parTrans" cxnId="{9B0D6BD3-595B-4E67-A693-B0A385D954D5}">
      <dgm:prSet/>
      <dgm:spPr/>
      <dgm:t>
        <a:bodyPr/>
        <a:lstStyle/>
        <a:p>
          <a:endParaRPr lang="pt-BR"/>
        </a:p>
      </dgm:t>
    </dgm:pt>
    <dgm:pt modelId="{A2756CBF-89C9-45B0-8AF6-84820BB0BAFF}" type="pres">
      <dgm:prSet presAssocID="{3AEBC975-494C-4E1D-B30E-331AEDD035E6}" presName="arrowDiagram" presStyleCnt="0">
        <dgm:presLayoutVars>
          <dgm:chMax val="5"/>
          <dgm:dir/>
          <dgm:resizeHandles val="exact"/>
        </dgm:presLayoutVars>
      </dgm:prSet>
      <dgm:spPr/>
    </dgm:pt>
    <dgm:pt modelId="{9DCF3A6C-8478-472F-A196-5F246517D4E2}" type="pres">
      <dgm:prSet presAssocID="{3AEBC975-494C-4E1D-B30E-331AEDD035E6}" presName="arrow" presStyleLbl="bgShp" presStyleIdx="0" presStyleCnt="1"/>
      <dgm:spPr/>
    </dgm:pt>
    <dgm:pt modelId="{83DEF49B-8058-4A53-B725-E173C0DEAFBD}" type="pres">
      <dgm:prSet presAssocID="{3AEBC975-494C-4E1D-B30E-331AEDD035E6}" presName="arrowDiagram3" presStyleCnt="0"/>
      <dgm:spPr/>
    </dgm:pt>
    <dgm:pt modelId="{F7AF837F-E8AF-4EEF-A414-4C3DFFAEF551}" type="pres">
      <dgm:prSet presAssocID="{AC1C3275-3023-4573-BCAE-ADDEF86AE718}" presName="bullet3a" presStyleLbl="node1" presStyleIdx="0" presStyleCnt="3"/>
      <dgm:spPr/>
      <dgm:t>
        <a:bodyPr/>
        <a:lstStyle/>
        <a:p>
          <a:endParaRPr lang="pt-BR"/>
        </a:p>
      </dgm:t>
    </dgm:pt>
    <dgm:pt modelId="{0871E70D-5B0E-4C4E-AD84-FE65CF8C088C}" type="pres">
      <dgm:prSet presAssocID="{AC1C3275-3023-4573-BCAE-ADDEF86AE71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DE5FDD-A525-4A45-9C4B-E80F34B5EEC5}" type="pres">
      <dgm:prSet presAssocID="{5EDCA553-95CD-4D68-BA10-16E045587B8F}" presName="bullet3b" presStyleLbl="node1" presStyleIdx="1" presStyleCnt="3" custScaleX="145156" custScaleY="140858" custLinFactX="72326" custLinFactNeighborX="100000" custLinFactNeighborY="-71682"/>
      <dgm:spPr/>
      <dgm:t>
        <a:bodyPr/>
        <a:lstStyle/>
        <a:p>
          <a:endParaRPr lang="pt-BR"/>
        </a:p>
      </dgm:t>
    </dgm:pt>
    <dgm:pt modelId="{733A6C32-4F2F-45E4-B5A0-824266CD564C}" type="pres">
      <dgm:prSet presAssocID="{5EDCA553-95CD-4D68-BA10-16E045587B8F}" presName="textBox3b" presStyleLbl="revTx" presStyleIdx="1" presStyleCnt="3" custLinFactNeighborX="15954" custLinFactNeighborY="50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13FC12-163C-4517-9DC0-C0DEF4B36867}" type="pres">
      <dgm:prSet presAssocID="{D04DD5A7-49D0-470C-84C0-985407F7B940}" presName="bullet3c" presStyleLbl="node1" presStyleIdx="2" presStyleCnt="3" custScaleX="156765" custScaleY="151485"/>
      <dgm:spPr/>
      <dgm:t>
        <a:bodyPr/>
        <a:lstStyle/>
        <a:p>
          <a:endParaRPr lang="pt-BR"/>
        </a:p>
      </dgm:t>
    </dgm:pt>
    <dgm:pt modelId="{E50DB430-DB7C-4FE3-AE99-6EC5A9B035EE}" type="pres">
      <dgm:prSet presAssocID="{D04DD5A7-49D0-470C-84C0-985407F7B940}" presName="textBox3c" presStyleLbl="revTx" presStyleIdx="2" presStyleCnt="3" custLinFactNeighborX="17228" custLinFactNeighborY="-2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AE0C65-24A8-44C6-B1F3-ACB924843F9F}" type="presOf" srcId="{D04DD5A7-49D0-470C-84C0-985407F7B940}" destId="{E50DB430-DB7C-4FE3-AE99-6EC5A9B035EE}" srcOrd="0" destOrd="0" presId="urn:microsoft.com/office/officeart/2005/8/layout/arrow2"/>
    <dgm:cxn modelId="{5F886EA2-F567-4A25-8B1E-26430CFA6007}" type="presOf" srcId="{5EDCA553-95CD-4D68-BA10-16E045587B8F}" destId="{733A6C32-4F2F-45E4-B5A0-824266CD564C}" srcOrd="0" destOrd="0" presId="urn:microsoft.com/office/officeart/2005/8/layout/arrow2"/>
    <dgm:cxn modelId="{FBFACA4E-FEEE-44D3-997C-114C0DAF92DB}" srcId="{3AEBC975-494C-4E1D-B30E-331AEDD035E6}" destId="{AC1C3275-3023-4573-BCAE-ADDEF86AE718}" srcOrd="0" destOrd="0" parTransId="{D3A35B15-FDBD-470C-8FBB-CFAC355B18F3}" sibTransId="{BACADF46-FDD2-46EE-AC8A-9DC29E7C2E64}"/>
    <dgm:cxn modelId="{7E3811BE-98BB-4487-A63A-CE236FD7DFA3}" type="presOf" srcId="{3AEBC975-494C-4E1D-B30E-331AEDD035E6}" destId="{A2756CBF-89C9-45B0-8AF6-84820BB0BAFF}" srcOrd="0" destOrd="0" presId="urn:microsoft.com/office/officeart/2005/8/layout/arrow2"/>
    <dgm:cxn modelId="{F7EBB333-E148-4F2B-BA58-6880112A5FCE}" type="presOf" srcId="{AC1C3275-3023-4573-BCAE-ADDEF86AE718}" destId="{0871E70D-5B0E-4C4E-AD84-FE65CF8C088C}" srcOrd="0" destOrd="0" presId="urn:microsoft.com/office/officeart/2005/8/layout/arrow2"/>
    <dgm:cxn modelId="{9B0D6BD3-595B-4E67-A693-B0A385D954D5}" srcId="{3AEBC975-494C-4E1D-B30E-331AEDD035E6}" destId="{5EDCA553-95CD-4D68-BA10-16E045587B8F}" srcOrd="1" destOrd="0" parTransId="{C66CE9E9-C9B5-4885-A66A-8CB865CE26C2}" sibTransId="{CFD535C9-0E79-4F56-A162-0C5FCAF15A18}"/>
    <dgm:cxn modelId="{354EC2A2-467E-43C1-8B97-85DAC61257EF}" srcId="{3AEBC975-494C-4E1D-B30E-331AEDD035E6}" destId="{D04DD5A7-49D0-470C-84C0-985407F7B940}" srcOrd="2" destOrd="0" parTransId="{2A9CB5EB-69AE-46EB-9286-68B80210403E}" sibTransId="{D3ED43B2-E8E9-49F5-92FF-9F9329EC7809}"/>
    <dgm:cxn modelId="{CA770E9A-E37A-4D3A-8AB1-27D6B72561A1}" type="presParOf" srcId="{A2756CBF-89C9-45B0-8AF6-84820BB0BAFF}" destId="{9DCF3A6C-8478-472F-A196-5F246517D4E2}" srcOrd="0" destOrd="0" presId="urn:microsoft.com/office/officeart/2005/8/layout/arrow2"/>
    <dgm:cxn modelId="{65D14BE0-F1A6-4C73-A6B1-FDBA7CBFCB0A}" type="presParOf" srcId="{A2756CBF-89C9-45B0-8AF6-84820BB0BAFF}" destId="{83DEF49B-8058-4A53-B725-E173C0DEAFBD}" srcOrd="1" destOrd="0" presId="urn:microsoft.com/office/officeart/2005/8/layout/arrow2"/>
    <dgm:cxn modelId="{9582CCB4-397F-4060-B7F3-69DD871EE0A5}" type="presParOf" srcId="{83DEF49B-8058-4A53-B725-E173C0DEAFBD}" destId="{F7AF837F-E8AF-4EEF-A414-4C3DFFAEF551}" srcOrd="0" destOrd="0" presId="urn:microsoft.com/office/officeart/2005/8/layout/arrow2"/>
    <dgm:cxn modelId="{0649F86E-AE44-45FD-AD18-30F0F97043D9}" type="presParOf" srcId="{83DEF49B-8058-4A53-B725-E173C0DEAFBD}" destId="{0871E70D-5B0E-4C4E-AD84-FE65CF8C088C}" srcOrd="1" destOrd="0" presId="urn:microsoft.com/office/officeart/2005/8/layout/arrow2"/>
    <dgm:cxn modelId="{C4A2784A-CD38-4603-8CF4-C92582FED1F8}" type="presParOf" srcId="{83DEF49B-8058-4A53-B725-E173C0DEAFBD}" destId="{A4DE5FDD-A525-4A45-9C4B-E80F34B5EEC5}" srcOrd="2" destOrd="0" presId="urn:microsoft.com/office/officeart/2005/8/layout/arrow2"/>
    <dgm:cxn modelId="{58B84BD1-354D-4BB3-B5C7-4D6B218CBB21}" type="presParOf" srcId="{83DEF49B-8058-4A53-B725-E173C0DEAFBD}" destId="{733A6C32-4F2F-45E4-B5A0-824266CD564C}" srcOrd="3" destOrd="0" presId="urn:microsoft.com/office/officeart/2005/8/layout/arrow2"/>
    <dgm:cxn modelId="{9B3769D2-9DDD-47D9-8400-62E02869A1E6}" type="presParOf" srcId="{83DEF49B-8058-4A53-B725-E173C0DEAFBD}" destId="{BC13FC12-163C-4517-9DC0-C0DEF4B36867}" srcOrd="4" destOrd="0" presId="urn:microsoft.com/office/officeart/2005/8/layout/arrow2"/>
    <dgm:cxn modelId="{64D14634-6800-426A-96A0-9170B3AB5807}" type="presParOf" srcId="{83DEF49B-8058-4A53-B725-E173C0DEAFBD}" destId="{E50DB430-DB7C-4FE3-AE99-6EC5A9B035E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B3965E-EEF3-49EA-BD79-883C1D2BA693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E1FB3734-9692-4DEA-B9DD-A1A5EC04B52B}">
      <dgm:prSet phldrT="[Texto]"/>
      <dgm:spPr/>
      <dgm:t>
        <a:bodyPr/>
        <a:lstStyle/>
        <a:p>
          <a:r>
            <a:rPr lang="pt-BR" dirty="0" smtClean="0"/>
            <a:t>Governança</a:t>
          </a:r>
          <a:endParaRPr lang="pt-BR" dirty="0"/>
        </a:p>
      </dgm:t>
    </dgm:pt>
    <dgm:pt modelId="{85D6CE05-FFF6-450C-A393-597FCF352DBF}" type="parTrans" cxnId="{A59F359D-EFBB-4542-8407-C7BB24FAB2E7}">
      <dgm:prSet/>
      <dgm:spPr/>
      <dgm:t>
        <a:bodyPr/>
        <a:lstStyle/>
        <a:p>
          <a:endParaRPr lang="pt-BR"/>
        </a:p>
      </dgm:t>
    </dgm:pt>
    <dgm:pt modelId="{21E9F268-4D30-4751-9BCA-CFE97080EE47}" type="sibTrans" cxnId="{A59F359D-EFBB-4542-8407-C7BB24FAB2E7}">
      <dgm:prSet/>
      <dgm:spPr/>
      <dgm:t>
        <a:bodyPr/>
        <a:lstStyle/>
        <a:p>
          <a:endParaRPr lang="pt-BR"/>
        </a:p>
      </dgm:t>
    </dgm:pt>
    <dgm:pt modelId="{BF836E01-6ADC-406C-94FA-585CF7BB2FB8}">
      <dgm:prSet phldrT="[Texto]"/>
      <dgm:spPr/>
      <dgm:t>
        <a:bodyPr/>
        <a:lstStyle/>
        <a:p>
          <a:r>
            <a:rPr lang="pt-BR" dirty="0" smtClean="0"/>
            <a:t>Ética e valores</a:t>
          </a:r>
          <a:endParaRPr lang="pt-BR" dirty="0"/>
        </a:p>
      </dgm:t>
    </dgm:pt>
    <dgm:pt modelId="{F286F964-834D-4BF3-91AF-6489A1CC8E98}" type="parTrans" cxnId="{CE5F87F6-7AEA-485F-A5E1-62431352F894}">
      <dgm:prSet/>
      <dgm:spPr/>
      <dgm:t>
        <a:bodyPr/>
        <a:lstStyle/>
        <a:p>
          <a:endParaRPr lang="pt-BR"/>
        </a:p>
      </dgm:t>
    </dgm:pt>
    <dgm:pt modelId="{B08527A1-EC2F-40D0-BDEE-D2201CC9722C}" type="sibTrans" cxnId="{CE5F87F6-7AEA-485F-A5E1-62431352F894}">
      <dgm:prSet/>
      <dgm:spPr/>
      <dgm:t>
        <a:bodyPr/>
        <a:lstStyle/>
        <a:p>
          <a:endParaRPr lang="pt-BR"/>
        </a:p>
      </dgm:t>
    </dgm:pt>
    <dgm:pt modelId="{379AA476-0EE4-4177-9795-D89B6D2A3490}">
      <dgm:prSet phldrT="[Texto]"/>
      <dgm:spPr/>
      <dgm:t>
        <a:bodyPr/>
        <a:lstStyle/>
        <a:p>
          <a:r>
            <a:rPr lang="pt-BR" dirty="0" smtClean="0"/>
            <a:t>Gestão do desempenho e Prestação de contas</a:t>
          </a:r>
          <a:endParaRPr lang="pt-BR" dirty="0"/>
        </a:p>
      </dgm:t>
    </dgm:pt>
    <dgm:pt modelId="{347FF1DB-BF22-4806-90EA-A24D4FE2DBC6}" type="parTrans" cxnId="{1E9AE1B4-1DC6-43D4-B9F6-55A95BDABA1D}">
      <dgm:prSet/>
      <dgm:spPr/>
      <dgm:t>
        <a:bodyPr/>
        <a:lstStyle/>
        <a:p>
          <a:endParaRPr lang="pt-BR"/>
        </a:p>
      </dgm:t>
    </dgm:pt>
    <dgm:pt modelId="{50579FC3-8FFB-4A57-94DB-504687FDF741}" type="sibTrans" cxnId="{1E9AE1B4-1DC6-43D4-B9F6-55A95BDABA1D}">
      <dgm:prSet/>
      <dgm:spPr/>
      <dgm:t>
        <a:bodyPr/>
        <a:lstStyle/>
        <a:p>
          <a:endParaRPr lang="pt-BR"/>
        </a:p>
      </dgm:t>
    </dgm:pt>
    <dgm:pt modelId="{04841E0B-BCA3-4290-BA29-512A6CCC4EB0}">
      <dgm:prSet phldrT="[Texto]"/>
      <dgm:spPr/>
      <dgm:t>
        <a:bodyPr/>
        <a:lstStyle/>
        <a:p>
          <a:r>
            <a:rPr lang="pt-BR" dirty="0" smtClean="0"/>
            <a:t>Comunicação de riscos</a:t>
          </a:r>
          <a:endParaRPr lang="pt-BR" dirty="0"/>
        </a:p>
      </dgm:t>
    </dgm:pt>
    <dgm:pt modelId="{C8E3D6E4-708E-40FA-BD92-E6A27CEC4814}" type="parTrans" cxnId="{0FC732BB-CAAD-4DC9-B998-F422815E918F}">
      <dgm:prSet/>
      <dgm:spPr/>
      <dgm:t>
        <a:bodyPr/>
        <a:lstStyle/>
        <a:p>
          <a:endParaRPr lang="pt-BR"/>
        </a:p>
      </dgm:t>
    </dgm:pt>
    <dgm:pt modelId="{637E3581-C4FF-4C94-90C3-F516FF087741}" type="sibTrans" cxnId="{0FC732BB-CAAD-4DC9-B998-F422815E918F}">
      <dgm:prSet/>
      <dgm:spPr/>
      <dgm:t>
        <a:bodyPr/>
        <a:lstStyle/>
        <a:p>
          <a:endParaRPr lang="pt-BR"/>
        </a:p>
      </dgm:t>
    </dgm:pt>
    <dgm:pt modelId="{9E4B57DD-EFC1-400C-BEAC-F3E303A7B084}">
      <dgm:prSet phldrT="[Texto]"/>
      <dgm:spPr/>
      <dgm:t>
        <a:bodyPr/>
        <a:lstStyle/>
        <a:p>
          <a:r>
            <a:rPr lang="pt-BR" dirty="0" smtClean="0"/>
            <a:t>Comunicações entre agentes</a:t>
          </a:r>
          <a:endParaRPr lang="pt-BR" dirty="0"/>
        </a:p>
      </dgm:t>
    </dgm:pt>
    <dgm:pt modelId="{01E27E61-EFBD-491C-B7E1-031E594F8D31}" type="parTrans" cxnId="{79F8E2BC-9811-4AAB-9841-B5DAA8B58283}">
      <dgm:prSet/>
      <dgm:spPr/>
      <dgm:t>
        <a:bodyPr/>
        <a:lstStyle/>
        <a:p>
          <a:endParaRPr lang="pt-BR"/>
        </a:p>
      </dgm:t>
    </dgm:pt>
    <dgm:pt modelId="{5DFCF9E1-E3AE-401A-986B-BC436B61F4E0}" type="sibTrans" cxnId="{79F8E2BC-9811-4AAB-9841-B5DAA8B58283}">
      <dgm:prSet/>
      <dgm:spPr/>
      <dgm:t>
        <a:bodyPr/>
        <a:lstStyle/>
        <a:p>
          <a:endParaRPr lang="pt-BR"/>
        </a:p>
      </dgm:t>
    </dgm:pt>
    <dgm:pt modelId="{15890A60-627F-4983-B58D-72B14C5FFA29}" type="pres">
      <dgm:prSet presAssocID="{95B3965E-EEF3-49EA-BD79-883C1D2BA6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A2696F-876E-4534-815E-66688A13F386}" type="pres">
      <dgm:prSet presAssocID="{95B3965E-EEF3-49EA-BD79-883C1D2BA693}" presName="matrix" presStyleCnt="0"/>
      <dgm:spPr/>
    </dgm:pt>
    <dgm:pt modelId="{E20BE947-0081-478A-B431-FAA89C84E6C8}" type="pres">
      <dgm:prSet presAssocID="{95B3965E-EEF3-49EA-BD79-883C1D2BA693}" presName="tile1" presStyleLbl="node1" presStyleIdx="0" presStyleCnt="4"/>
      <dgm:spPr/>
      <dgm:t>
        <a:bodyPr/>
        <a:lstStyle/>
        <a:p>
          <a:endParaRPr lang="pt-BR"/>
        </a:p>
      </dgm:t>
    </dgm:pt>
    <dgm:pt modelId="{35C02A01-F416-45B2-9861-C7B301D95FCC}" type="pres">
      <dgm:prSet presAssocID="{95B3965E-EEF3-49EA-BD79-883C1D2BA6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C962B8-B524-41B4-B30D-6CBD2033A083}" type="pres">
      <dgm:prSet presAssocID="{95B3965E-EEF3-49EA-BD79-883C1D2BA693}" presName="tile2" presStyleLbl="node1" presStyleIdx="1" presStyleCnt="4"/>
      <dgm:spPr/>
      <dgm:t>
        <a:bodyPr/>
        <a:lstStyle/>
        <a:p>
          <a:endParaRPr lang="pt-BR"/>
        </a:p>
      </dgm:t>
    </dgm:pt>
    <dgm:pt modelId="{0D241BA7-373C-4A28-9C8B-C7C3828FC888}" type="pres">
      <dgm:prSet presAssocID="{95B3965E-EEF3-49EA-BD79-883C1D2BA6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098FB7-11B6-4EEB-BBE7-C1147227C509}" type="pres">
      <dgm:prSet presAssocID="{95B3965E-EEF3-49EA-BD79-883C1D2BA693}" presName="tile3" presStyleLbl="node1" presStyleIdx="2" presStyleCnt="4"/>
      <dgm:spPr/>
      <dgm:t>
        <a:bodyPr/>
        <a:lstStyle/>
        <a:p>
          <a:endParaRPr lang="pt-BR"/>
        </a:p>
      </dgm:t>
    </dgm:pt>
    <dgm:pt modelId="{BEB604CE-D041-4469-B377-5DF85F0610C5}" type="pres">
      <dgm:prSet presAssocID="{95B3965E-EEF3-49EA-BD79-883C1D2BA6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0BD834-03F1-4706-AE37-570C76D658CB}" type="pres">
      <dgm:prSet presAssocID="{95B3965E-EEF3-49EA-BD79-883C1D2BA693}" presName="tile4" presStyleLbl="node1" presStyleIdx="3" presStyleCnt="4"/>
      <dgm:spPr/>
      <dgm:t>
        <a:bodyPr/>
        <a:lstStyle/>
        <a:p>
          <a:endParaRPr lang="pt-BR"/>
        </a:p>
      </dgm:t>
    </dgm:pt>
    <dgm:pt modelId="{0F7DA311-C536-458B-877E-522311946317}" type="pres">
      <dgm:prSet presAssocID="{95B3965E-EEF3-49EA-BD79-883C1D2BA6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B6F968-52A5-47C9-A384-13565D2C768A}" type="pres">
      <dgm:prSet presAssocID="{95B3965E-EEF3-49EA-BD79-883C1D2BA6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02D88A76-2836-4303-8703-106CA4722DF1}" type="presOf" srcId="{9E4B57DD-EFC1-400C-BEAC-F3E303A7B084}" destId="{6C0BD834-03F1-4706-AE37-570C76D658CB}" srcOrd="0" destOrd="0" presId="urn:microsoft.com/office/officeart/2005/8/layout/matrix1"/>
    <dgm:cxn modelId="{17412B8F-5866-47B2-9CF5-6210F54DF07F}" type="presOf" srcId="{95B3965E-EEF3-49EA-BD79-883C1D2BA693}" destId="{15890A60-627F-4983-B58D-72B14C5FFA29}" srcOrd="0" destOrd="0" presId="urn:microsoft.com/office/officeart/2005/8/layout/matrix1"/>
    <dgm:cxn modelId="{CA1C0EA2-522D-45C9-AE4C-01B03CBA84E8}" type="presOf" srcId="{379AA476-0EE4-4177-9795-D89B6D2A3490}" destId="{0FC962B8-B524-41B4-B30D-6CBD2033A083}" srcOrd="0" destOrd="0" presId="urn:microsoft.com/office/officeart/2005/8/layout/matrix1"/>
    <dgm:cxn modelId="{13F2D80A-A5D7-42B1-A9AC-928253A9084E}" type="presOf" srcId="{9E4B57DD-EFC1-400C-BEAC-F3E303A7B084}" destId="{0F7DA311-C536-458B-877E-522311946317}" srcOrd="1" destOrd="0" presId="urn:microsoft.com/office/officeart/2005/8/layout/matrix1"/>
    <dgm:cxn modelId="{A59F359D-EFBB-4542-8407-C7BB24FAB2E7}" srcId="{95B3965E-EEF3-49EA-BD79-883C1D2BA693}" destId="{E1FB3734-9692-4DEA-B9DD-A1A5EC04B52B}" srcOrd="0" destOrd="0" parTransId="{85D6CE05-FFF6-450C-A393-597FCF352DBF}" sibTransId="{21E9F268-4D30-4751-9BCA-CFE97080EE47}"/>
    <dgm:cxn modelId="{132B16D1-698F-41F2-8B66-E03F14D7EE8C}" type="presOf" srcId="{04841E0B-BCA3-4290-BA29-512A6CCC4EB0}" destId="{4B098FB7-11B6-4EEB-BBE7-C1147227C509}" srcOrd="0" destOrd="0" presId="urn:microsoft.com/office/officeart/2005/8/layout/matrix1"/>
    <dgm:cxn modelId="{5351833D-8376-4C71-9FB1-7186164E4745}" type="presOf" srcId="{04841E0B-BCA3-4290-BA29-512A6CCC4EB0}" destId="{BEB604CE-D041-4469-B377-5DF85F0610C5}" srcOrd="1" destOrd="0" presId="urn:microsoft.com/office/officeart/2005/8/layout/matrix1"/>
    <dgm:cxn modelId="{79F8E2BC-9811-4AAB-9841-B5DAA8B58283}" srcId="{E1FB3734-9692-4DEA-B9DD-A1A5EC04B52B}" destId="{9E4B57DD-EFC1-400C-BEAC-F3E303A7B084}" srcOrd="3" destOrd="0" parTransId="{01E27E61-EFBD-491C-B7E1-031E594F8D31}" sibTransId="{5DFCF9E1-E3AE-401A-986B-BC436B61F4E0}"/>
    <dgm:cxn modelId="{1E9AE1B4-1DC6-43D4-B9F6-55A95BDABA1D}" srcId="{E1FB3734-9692-4DEA-B9DD-A1A5EC04B52B}" destId="{379AA476-0EE4-4177-9795-D89B6D2A3490}" srcOrd="1" destOrd="0" parTransId="{347FF1DB-BF22-4806-90EA-A24D4FE2DBC6}" sibTransId="{50579FC3-8FFB-4A57-94DB-504687FDF741}"/>
    <dgm:cxn modelId="{8E26E0A8-0871-4914-963B-0394A8421338}" type="presOf" srcId="{E1FB3734-9692-4DEA-B9DD-A1A5EC04B52B}" destId="{20B6F968-52A5-47C9-A384-13565D2C768A}" srcOrd="0" destOrd="0" presId="urn:microsoft.com/office/officeart/2005/8/layout/matrix1"/>
    <dgm:cxn modelId="{0FC732BB-CAAD-4DC9-B998-F422815E918F}" srcId="{E1FB3734-9692-4DEA-B9DD-A1A5EC04B52B}" destId="{04841E0B-BCA3-4290-BA29-512A6CCC4EB0}" srcOrd="2" destOrd="0" parTransId="{C8E3D6E4-708E-40FA-BD92-E6A27CEC4814}" sibTransId="{637E3581-C4FF-4C94-90C3-F516FF087741}"/>
    <dgm:cxn modelId="{73B7295A-BB6B-420A-A0C2-D81354E9F870}" type="presOf" srcId="{BF836E01-6ADC-406C-94FA-585CF7BB2FB8}" destId="{35C02A01-F416-45B2-9861-C7B301D95FCC}" srcOrd="1" destOrd="0" presId="urn:microsoft.com/office/officeart/2005/8/layout/matrix1"/>
    <dgm:cxn modelId="{5F9C137D-0D95-439A-AD91-452A4F5C6022}" type="presOf" srcId="{BF836E01-6ADC-406C-94FA-585CF7BB2FB8}" destId="{E20BE947-0081-478A-B431-FAA89C84E6C8}" srcOrd="0" destOrd="0" presId="urn:microsoft.com/office/officeart/2005/8/layout/matrix1"/>
    <dgm:cxn modelId="{8B1ADE72-2D1E-4B7C-8280-26D913D56F02}" type="presOf" srcId="{379AA476-0EE4-4177-9795-D89B6D2A3490}" destId="{0D241BA7-373C-4A28-9C8B-C7C3828FC888}" srcOrd="1" destOrd="0" presId="urn:microsoft.com/office/officeart/2005/8/layout/matrix1"/>
    <dgm:cxn modelId="{CE5F87F6-7AEA-485F-A5E1-62431352F894}" srcId="{E1FB3734-9692-4DEA-B9DD-A1A5EC04B52B}" destId="{BF836E01-6ADC-406C-94FA-585CF7BB2FB8}" srcOrd="0" destOrd="0" parTransId="{F286F964-834D-4BF3-91AF-6489A1CC8E98}" sibTransId="{B08527A1-EC2F-40D0-BDEE-D2201CC9722C}"/>
    <dgm:cxn modelId="{40E2CA4F-ADA1-4DEF-87C2-318A804E702C}" type="presParOf" srcId="{15890A60-627F-4983-B58D-72B14C5FFA29}" destId="{33A2696F-876E-4534-815E-66688A13F386}" srcOrd="0" destOrd="0" presId="urn:microsoft.com/office/officeart/2005/8/layout/matrix1"/>
    <dgm:cxn modelId="{0460AE45-EA1B-40E2-9876-2C2D80ED2AAC}" type="presParOf" srcId="{33A2696F-876E-4534-815E-66688A13F386}" destId="{E20BE947-0081-478A-B431-FAA89C84E6C8}" srcOrd="0" destOrd="0" presId="urn:microsoft.com/office/officeart/2005/8/layout/matrix1"/>
    <dgm:cxn modelId="{79459618-EDE0-4297-AC25-294AA5799EA5}" type="presParOf" srcId="{33A2696F-876E-4534-815E-66688A13F386}" destId="{35C02A01-F416-45B2-9861-C7B301D95FCC}" srcOrd="1" destOrd="0" presId="urn:microsoft.com/office/officeart/2005/8/layout/matrix1"/>
    <dgm:cxn modelId="{CF7F41A4-E956-4078-962A-3677168AC67E}" type="presParOf" srcId="{33A2696F-876E-4534-815E-66688A13F386}" destId="{0FC962B8-B524-41B4-B30D-6CBD2033A083}" srcOrd="2" destOrd="0" presId="urn:microsoft.com/office/officeart/2005/8/layout/matrix1"/>
    <dgm:cxn modelId="{315258D1-12E9-4774-BD6D-CDF470C1D923}" type="presParOf" srcId="{33A2696F-876E-4534-815E-66688A13F386}" destId="{0D241BA7-373C-4A28-9C8B-C7C3828FC888}" srcOrd="3" destOrd="0" presId="urn:microsoft.com/office/officeart/2005/8/layout/matrix1"/>
    <dgm:cxn modelId="{587F3A42-62D1-4C9D-9F8F-8F026405075C}" type="presParOf" srcId="{33A2696F-876E-4534-815E-66688A13F386}" destId="{4B098FB7-11B6-4EEB-BBE7-C1147227C509}" srcOrd="4" destOrd="0" presId="urn:microsoft.com/office/officeart/2005/8/layout/matrix1"/>
    <dgm:cxn modelId="{F6FB20B6-63E2-42FD-AFCC-2C6009AD8ED9}" type="presParOf" srcId="{33A2696F-876E-4534-815E-66688A13F386}" destId="{BEB604CE-D041-4469-B377-5DF85F0610C5}" srcOrd="5" destOrd="0" presId="urn:microsoft.com/office/officeart/2005/8/layout/matrix1"/>
    <dgm:cxn modelId="{C52FA502-587D-4D47-9777-B5A55F3FAF80}" type="presParOf" srcId="{33A2696F-876E-4534-815E-66688A13F386}" destId="{6C0BD834-03F1-4706-AE37-570C76D658CB}" srcOrd="6" destOrd="0" presId="urn:microsoft.com/office/officeart/2005/8/layout/matrix1"/>
    <dgm:cxn modelId="{5AB48B98-BA51-4520-919D-BA9CAD3DDF86}" type="presParOf" srcId="{33A2696F-876E-4534-815E-66688A13F386}" destId="{0F7DA311-C536-458B-877E-522311946317}" srcOrd="7" destOrd="0" presId="urn:microsoft.com/office/officeart/2005/8/layout/matrix1"/>
    <dgm:cxn modelId="{12504526-6A0C-48CE-ADB0-E1FA79E22F27}" type="presParOf" srcId="{15890A60-627F-4983-B58D-72B14C5FFA29}" destId="{20B6F968-52A5-47C9-A384-13565D2C768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B3965E-EEF3-49EA-BD79-883C1D2BA693}" type="doc">
      <dgm:prSet loTypeId="urn:microsoft.com/office/officeart/2005/8/layout/matrix1" loCatId="matrix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E1FB3734-9692-4DEA-B9DD-A1A5EC04B52B}">
      <dgm:prSet phldrT="[Texto]"/>
      <dgm:spPr/>
      <dgm:t>
        <a:bodyPr/>
        <a:lstStyle/>
        <a:p>
          <a:r>
            <a:rPr lang="pt-BR" dirty="0" smtClean="0"/>
            <a:t>Riscos</a:t>
          </a:r>
          <a:endParaRPr lang="pt-BR" dirty="0"/>
        </a:p>
      </dgm:t>
    </dgm:pt>
    <dgm:pt modelId="{85D6CE05-FFF6-450C-A393-597FCF352DBF}" type="parTrans" cxnId="{A59F359D-EFBB-4542-8407-C7BB24FAB2E7}">
      <dgm:prSet/>
      <dgm:spPr/>
      <dgm:t>
        <a:bodyPr/>
        <a:lstStyle/>
        <a:p>
          <a:endParaRPr lang="pt-BR"/>
        </a:p>
      </dgm:t>
    </dgm:pt>
    <dgm:pt modelId="{21E9F268-4D30-4751-9BCA-CFE97080EE47}" type="sibTrans" cxnId="{A59F359D-EFBB-4542-8407-C7BB24FAB2E7}">
      <dgm:prSet/>
      <dgm:spPr/>
      <dgm:t>
        <a:bodyPr/>
        <a:lstStyle/>
        <a:p>
          <a:endParaRPr lang="pt-BR"/>
        </a:p>
      </dgm:t>
    </dgm:pt>
    <dgm:pt modelId="{BF836E01-6ADC-406C-94FA-585CF7BB2FB8}">
      <dgm:prSet phldrT="[Texto]"/>
      <dgm:spPr/>
      <dgm:t>
        <a:bodyPr/>
        <a:lstStyle/>
        <a:p>
          <a:r>
            <a:rPr lang="pt-BR" dirty="0" smtClean="0"/>
            <a:t>Objetivos x Missão</a:t>
          </a:r>
          <a:endParaRPr lang="pt-BR" dirty="0"/>
        </a:p>
      </dgm:t>
    </dgm:pt>
    <dgm:pt modelId="{F286F964-834D-4BF3-91AF-6489A1CC8E98}" type="parTrans" cxnId="{CE5F87F6-7AEA-485F-A5E1-62431352F894}">
      <dgm:prSet/>
      <dgm:spPr/>
      <dgm:t>
        <a:bodyPr/>
        <a:lstStyle/>
        <a:p>
          <a:endParaRPr lang="pt-BR"/>
        </a:p>
      </dgm:t>
    </dgm:pt>
    <dgm:pt modelId="{B08527A1-EC2F-40D0-BDEE-D2201CC9722C}" type="sibTrans" cxnId="{CE5F87F6-7AEA-485F-A5E1-62431352F894}">
      <dgm:prSet/>
      <dgm:spPr/>
      <dgm:t>
        <a:bodyPr/>
        <a:lstStyle/>
        <a:p>
          <a:endParaRPr lang="pt-BR"/>
        </a:p>
      </dgm:t>
    </dgm:pt>
    <dgm:pt modelId="{379AA476-0EE4-4177-9795-D89B6D2A3490}">
      <dgm:prSet phldrT="[Texto]"/>
      <dgm:spPr/>
      <dgm:t>
        <a:bodyPr/>
        <a:lstStyle/>
        <a:p>
          <a:r>
            <a:rPr lang="pt-BR" dirty="0" smtClean="0"/>
            <a:t>Riscos relevantes identificados e avaliados</a:t>
          </a:r>
          <a:endParaRPr lang="pt-BR" dirty="0"/>
        </a:p>
      </dgm:t>
    </dgm:pt>
    <dgm:pt modelId="{347FF1DB-BF22-4806-90EA-A24D4FE2DBC6}" type="parTrans" cxnId="{1E9AE1B4-1DC6-43D4-B9F6-55A95BDABA1D}">
      <dgm:prSet/>
      <dgm:spPr/>
      <dgm:t>
        <a:bodyPr/>
        <a:lstStyle/>
        <a:p>
          <a:endParaRPr lang="pt-BR"/>
        </a:p>
      </dgm:t>
    </dgm:pt>
    <dgm:pt modelId="{50579FC3-8FFB-4A57-94DB-504687FDF741}" type="sibTrans" cxnId="{1E9AE1B4-1DC6-43D4-B9F6-55A95BDABA1D}">
      <dgm:prSet/>
      <dgm:spPr/>
      <dgm:t>
        <a:bodyPr/>
        <a:lstStyle/>
        <a:p>
          <a:endParaRPr lang="pt-BR"/>
        </a:p>
      </dgm:t>
    </dgm:pt>
    <dgm:pt modelId="{04841E0B-BCA3-4290-BA29-512A6CCC4EB0}">
      <dgm:prSet phldrT="[Texto]"/>
      <dgm:spPr/>
      <dgm:t>
        <a:bodyPr/>
        <a:lstStyle/>
        <a:p>
          <a:r>
            <a:rPr lang="pt-BR" dirty="0" smtClean="0"/>
            <a:t>Respostas adequadas</a:t>
          </a:r>
          <a:endParaRPr lang="pt-BR" dirty="0"/>
        </a:p>
      </dgm:t>
    </dgm:pt>
    <dgm:pt modelId="{C8E3D6E4-708E-40FA-BD92-E6A27CEC4814}" type="parTrans" cxnId="{0FC732BB-CAAD-4DC9-B998-F422815E918F}">
      <dgm:prSet/>
      <dgm:spPr/>
      <dgm:t>
        <a:bodyPr/>
        <a:lstStyle/>
        <a:p>
          <a:endParaRPr lang="pt-BR"/>
        </a:p>
      </dgm:t>
    </dgm:pt>
    <dgm:pt modelId="{637E3581-C4FF-4C94-90C3-F516FF087741}" type="sibTrans" cxnId="{0FC732BB-CAAD-4DC9-B998-F422815E918F}">
      <dgm:prSet/>
      <dgm:spPr/>
      <dgm:t>
        <a:bodyPr/>
        <a:lstStyle/>
        <a:p>
          <a:endParaRPr lang="pt-BR"/>
        </a:p>
      </dgm:t>
    </dgm:pt>
    <dgm:pt modelId="{9E4B57DD-EFC1-400C-BEAC-F3E303A7B084}">
      <dgm:prSet phldrT="[Texto]"/>
      <dgm:spPr/>
      <dgm:t>
        <a:bodyPr/>
        <a:lstStyle/>
        <a:p>
          <a:r>
            <a:rPr lang="pt-BR" dirty="0" smtClean="0"/>
            <a:t>Comunicação dos riscos</a:t>
          </a:r>
          <a:endParaRPr lang="pt-BR" dirty="0"/>
        </a:p>
      </dgm:t>
    </dgm:pt>
    <dgm:pt modelId="{01E27E61-EFBD-491C-B7E1-031E594F8D31}" type="parTrans" cxnId="{79F8E2BC-9811-4AAB-9841-B5DAA8B58283}">
      <dgm:prSet/>
      <dgm:spPr/>
      <dgm:t>
        <a:bodyPr/>
        <a:lstStyle/>
        <a:p>
          <a:endParaRPr lang="pt-BR"/>
        </a:p>
      </dgm:t>
    </dgm:pt>
    <dgm:pt modelId="{5DFCF9E1-E3AE-401A-986B-BC436B61F4E0}" type="sibTrans" cxnId="{79F8E2BC-9811-4AAB-9841-B5DAA8B58283}">
      <dgm:prSet/>
      <dgm:spPr/>
      <dgm:t>
        <a:bodyPr/>
        <a:lstStyle/>
        <a:p>
          <a:endParaRPr lang="pt-BR"/>
        </a:p>
      </dgm:t>
    </dgm:pt>
    <dgm:pt modelId="{15890A60-627F-4983-B58D-72B14C5FFA29}" type="pres">
      <dgm:prSet presAssocID="{95B3965E-EEF3-49EA-BD79-883C1D2BA6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A2696F-876E-4534-815E-66688A13F386}" type="pres">
      <dgm:prSet presAssocID="{95B3965E-EEF3-49EA-BD79-883C1D2BA693}" presName="matrix" presStyleCnt="0"/>
      <dgm:spPr/>
    </dgm:pt>
    <dgm:pt modelId="{E20BE947-0081-478A-B431-FAA89C84E6C8}" type="pres">
      <dgm:prSet presAssocID="{95B3965E-EEF3-49EA-BD79-883C1D2BA693}" presName="tile1" presStyleLbl="node1" presStyleIdx="0" presStyleCnt="4"/>
      <dgm:spPr/>
      <dgm:t>
        <a:bodyPr/>
        <a:lstStyle/>
        <a:p>
          <a:endParaRPr lang="pt-BR"/>
        </a:p>
      </dgm:t>
    </dgm:pt>
    <dgm:pt modelId="{35C02A01-F416-45B2-9861-C7B301D95FCC}" type="pres">
      <dgm:prSet presAssocID="{95B3965E-EEF3-49EA-BD79-883C1D2BA6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C962B8-B524-41B4-B30D-6CBD2033A083}" type="pres">
      <dgm:prSet presAssocID="{95B3965E-EEF3-49EA-BD79-883C1D2BA693}" presName="tile2" presStyleLbl="node1" presStyleIdx="1" presStyleCnt="4"/>
      <dgm:spPr/>
      <dgm:t>
        <a:bodyPr/>
        <a:lstStyle/>
        <a:p>
          <a:endParaRPr lang="pt-BR"/>
        </a:p>
      </dgm:t>
    </dgm:pt>
    <dgm:pt modelId="{0D241BA7-373C-4A28-9C8B-C7C3828FC888}" type="pres">
      <dgm:prSet presAssocID="{95B3965E-EEF3-49EA-BD79-883C1D2BA6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098FB7-11B6-4EEB-BBE7-C1147227C509}" type="pres">
      <dgm:prSet presAssocID="{95B3965E-EEF3-49EA-BD79-883C1D2BA693}" presName="tile3" presStyleLbl="node1" presStyleIdx="2" presStyleCnt="4"/>
      <dgm:spPr/>
      <dgm:t>
        <a:bodyPr/>
        <a:lstStyle/>
        <a:p>
          <a:endParaRPr lang="pt-BR"/>
        </a:p>
      </dgm:t>
    </dgm:pt>
    <dgm:pt modelId="{BEB604CE-D041-4469-B377-5DF85F0610C5}" type="pres">
      <dgm:prSet presAssocID="{95B3965E-EEF3-49EA-BD79-883C1D2BA6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0BD834-03F1-4706-AE37-570C76D658CB}" type="pres">
      <dgm:prSet presAssocID="{95B3965E-EEF3-49EA-BD79-883C1D2BA693}" presName="tile4" presStyleLbl="node1" presStyleIdx="3" presStyleCnt="4"/>
      <dgm:spPr/>
      <dgm:t>
        <a:bodyPr/>
        <a:lstStyle/>
        <a:p>
          <a:endParaRPr lang="pt-BR"/>
        </a:p>
      </dgm:t>
    </dgm:pt>
    <dgm:pt modelId="{0F7DA311-C536-458B-877E-522311946317}" type="pres">
      <dgm:prSet presAssocID="{95B3965E-EEF3-49EA-BD79-883C1D2BA6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B6F968-52A5-47C9-A384-13565D2C768A}" type="pres">
      <dgm:prSet presAssocID="{95B3965E-EEF3-49EA-BD79-883C1D2BA6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2D92519C-37D4-4A1B-B701-83BEE616202A}" type="presOf" srcId="{95B3965E-EEF3-49EA-BD79-883C1D2BA693}" destId="{15890A60-627F-4983-B58D-72B14C5FFA29}" srcOrd="0" destOrd="0" presId="urn:microsoft.com/office/officeart/2005/8/layout/matrix1"/>
    <dgm:cxn modelId="{8AAFF62C-9B3D-457F-A047-53F4624E952A}" type="presOf" srcId="{BF836E01-6ADC-406C-94FA-585CF7BB2FB8}" destId="{E20BE947-0081-478A-B431-FAA89C84E6C8}" srcOrd="0" destOrd="0" presId="urn:microsoft.com/office/officeart/2005/8/layout/matrix1"/>
    <dgm:cxn modelId="{A59F359D-EFBB-4542-8407-C7BB24FAB2E7}" srcId="{95B3965E-EEF3-49EA-BD79-883C1D2BA693}" destId="{E1FB3734-9692-4DEA-B9DD-A1A5EC04B52B}" srcOrd="0" destOrd="0" parTransId="{85D6CE05-FFF6-450C-A393-597FCF352DBF}" sibTransId="{21E9F268-4D30-4751-9BCA-CFE97080EE47}"/>
    <dgm:cxn modelId="{EBD0A009-6BE4-458D-8704-70CEA24C43F7}" type="presOf" srcId="{E1FB3734-9692-4DEA-B9DD-A1A5EC04B52B}" destId="{20B6F968-52A5-47C9-A384-13565D2C768A}" srcOrd="0" destOrd="0" presId="urn:microsoft.com/office/officeart/2005/8/layout/matrix1"/>
    <dgm:cxn modelId="{79F8E2BC-9811-4AAB-9841-B5DAA8B58283}" srcId="{E1FB3734-9692-4DEA-B9DD-A1A5EC04B52B}" destId="{9E4B57DD-EFC1-400C-BEAC-F3E303A7B084}" srcOrd="3" destOrd="0" parTransId="{01E27E61-EFBD-491C-B7E1-031E594F8D31}" sibTransId="{5DFCF9E1-E3AE-401A-986B-BC436B61F4E0}"/>
    <dgm:cxn modelId="{74134264-8D91-4AE8-B00C-D0477CBD1DD8}" type="presOf" srcId="{04841E0B-BCA3-4290-BA29-512A6CCC4EB0}" destId="{4B098FB7-11B6-4EEB-BBE7-C1147227C509}" srcOrd="0" destOrd="0" presId="urn:microsoft.com/office/officeart/2005/8/layout/matrix1"/>
    <dgm:cxn modelId="{304A7325-0CF5-4ECE-90CE-EEFE93516C54}" type="presOf" srcId="{04841E0B-BCA3-4290-BA29-512A6CCC4EB0}" destId="{BEB604CE-D041-4469-B377-5DF85F0610C5}" srcOrd="1" destOrd="0" presId="urn:microsoft.com/office/officeart/2005/8/layout/matrix1"/>
    <dgm:cxn modelId="{1E9AE1B4-1DC6-43D4-B9F6-55A95BDABA1D}" srcId="{E1FB3734-9692-4DEA-B9DD-A1A5EC04B52B}" destId="{379AA476-0EE4-4177-9795-D89B6D2A3490}" srcOrd="1" destOrd="0" parTransId="{347FF1DB-BF22-4806-90EA-A24D4FE2DBC6}" sibTransId="{50579FC3-8FFB-4A57-94DB-504687FDF741}"/>
    <dgm:cxn modelId="{4928F3CC-5595-43B7-B31F-B879A0734D47}" type="presOf" srcId="{379AA476-0EE4-4177-9795-D89B6D2A3490}" destId="{0FC962B8-B524-41B4-B30D-6CBD2033A083}" srcOrd="0" destOrd="0" presId="urn:microsoft.com/office/officeart/2005/8/layout/matrix1"/>
    <dgm:cxn modelId="{35F70B82-4B55-467F-8146-B11F330F19C7}" type="presOf" srcId="{379AA476-0EE4-4177-9795-D89B6D2A3490}" destId="{0D241BA7-373C-4A28-9C8B-C7C3828FC888}" srcOrd="1" destOrd="0" presId="urn:microsoft.com/office/officeart/2005/8/layout/matrix1"/>
    <dgm:cxn modelId="{B085A41C-3F7D-42EE-ABE9-AEF7C3699E1B}" type="presOf" srcId="{9E4B57DD-EFC1-400C-BEAC-F3E303A7B084}" destId="{6C0BD834-03F1-4706-AE37-570C76D658CB}" srcOrd="0" destOrd="0" presId="urn:microsoft.com/office/officeart/2005/8/layout/matrix1"/>
    <dgm:cxn modelId="{E21F91F2-BC70-4FD7-AA0C-2FB8C6ACC2E7}" type="presOf" srcId="{BF836E01-6ADC-406C-94FA-585CF7BB2FB8}" destId="{35C02A01-F416-45B2-9861-C7B301D95FCC}" srcOrd="1" destOrd="0" presId="urn:microsoft.com/office/officeart/2005/8/layout/matrix1"/>
    <dgm:cxn modelId="{0FC732BB-CAAD-4DC9-B998-F422815E918F}" srcId="{E1FB3734-9692-4DEA-B9DD-A1A5EC04B52B}" destId="{04841E0B-BCA3-4290-BA29-512A6CCC4EB0}" srcOrd="2" destOrd="0" parTransId="{C8E3D6E4-708E-40FA-BD92-E6A27CEC4814}" sibTransId="{637E3581-C4FF-4C94-90C3-F516FF087741}"/>
    <dgm:cxn modelId="{06E2D3FB-73FE-4E0B-9949-B4F5E4BE056D}" type="presOf" srcId="{9E4B57DD-EFC1-400C-BEAC-F3E303A7B084}" destId="{0F7DA311-C536-458B-877E-522311946317}" srcOrd="1" destOrd="0" presId="urn:microsoft.com/office/officeart/2005/8/layout/matrix1"/>
    <dgm:cxn modelId="{CE5F87F6-7AEA-485F-A5E1-62431352F894}" srcId="{E1FB3734-9692-4DEA-B9DD-A1A5EC04B52B}" destId="{BF836E01-6ADC-406C-94FA-585CF7BB2FB8}" srcOrd="0" destOrd="0" parTransId="{F286F964-834D-4BF3-91AF-6489A1CC8E98}" sibTransId="{B08527A1-EC2F-40D0-BDEE-D2201CC9722C}"/>
    <dgm:cxn modelId="{54E4A603-566E-4959-9F8C-C8CE2AB778ED}" type="presParOf" srcId="{15890A60-627F-4983-B58D-72B14C5FFA29}" destId="{33A2696F-876E-4534-815E-66688A13F386}" srcOrd="0" destOrd="0" presId="urn:microsoft.com/office/officeart/2005/8/layout/matrix1"/>
    <dgm:cxn modelId="{62C757E4-2D58-4878-B205-798881B26D06}" type="presParOf" srcId="{33A2696F-876E-4534-815E-66688A13F386}" destId="{E20BE947-0081-478A-B431-FAA89C84E6C8}" srcOrd="0" destOrd="0" presId="urn:microsoft.com/office/officeart/2005/8/layout/matrix1"/>
    <dgm:cxn modelId="{84E9B056-88D5-46D6-87B8-3019FC1EC248}" type="presParOf" srcId="{33A2696F-876E-4534-815E-66688A13F386}" destId="{35C02A01-F416-45B2-9861-C7B301D95FCC}" srcOrd="1" destOrd="0" presId="urn:microsoft.com/office/officeart/2005/8/layout/matrix1"/>
    <dgm:cxn modelId="{29B08BF1-530D-4A07-8B82-168292C57FC6}" type="presParOf" srcId="{33A2696F-876E-4534-815E-66688A13F386}" destId="{0FC962B8-B524-41B4-B30D-6CBD2033A083}" srcOrd="2" destOrd="0" presId="urn:microsoft.com/office/officeart/2005/8/layout/matrix1"/>
    <dgm:cxn modelId="{A98EFB02-8B7F-44D2-A15A-7BF6B99770E7}" type="presParOf" srcId="{33A2696F-876E-4534-815E-66688A13F386}" destId="{0D241BA7-373C-4A28-9C8B-C7C3828FC888}" srcOrd="3" destOrd="0" presId="urn:microsoft.com/office/officeart/2005/8/layout/matrix1"/>
    <dgm:cxn modelId="{E0D12C2F-3A7D-4F7C-B164-2B9BB70D9C9B}" type="presParOf" srcId="{33A2696F-876E-4534-815E-66688A13F386}" destId="{4B098FB7-11B6-4EEB-BBE7-C1147227C509}" srcOrd="4" destOrd="0" presId="urn:microsoft.com/office/officeart/2005/8/layout/matrix1"/>
    <dgm:cxn modelId="{AB4C8BD5-42AF-4B7F-8894-FE1384531F7C}" type="presParOf" srcId="{33A2696F-876E-4534-815E-66688A13F386}" destId="{BEB604CE-D041-4469-B377-5DF85F0610C5}" srcOrd="5" destOrd="0" presId="urn:microsoft.com/office/officeart/2005/8/layout/matrix1"/>
    <dgm:cxn modelId="{68B06CE9-FF79-45AB-93CB-1B81E63E77E0}" type="presParOf" srcId="{33A2696F-876E-4534-815E-66688A13F386}" destId="{6C0BD834-03F1-4706-AE37-570C76D658CB}" srcOrd="6" destOrd="0" presId="urn:microsoft.com/office/officeart/2005/8/layout/matrix1"/>
    <dgm:cxn modelId="{E2349C2B-0A99-4364-A09B-360111B64851}" type="presParOf" srcId="{33A2696F-876E-4534-815E-66688A13F386}" destId="{0F7DA311-C536-458B-877E-522311946317}" srcOrd="7" destOrd="0" presId="urn:microsoft.com/office/officeart/2005/8/layout/matrix1"/>
    <dgm:cxn modelId="{8AFCDF9E-2BE5-4C89-B317-FA169B1A220E}" type="presParOf" srcId="{15890A60-627F-4983-B58D-72B14C5FFA29}" destId="{20B6F968-52A5-47C9-A384-13565D2C768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B3965E-EEF3-49EA-BD79-883C1D2BA693}" type="doc">
      <dgm:prSet loTypeId="urn:microsoft.com/office/officeart/2005/8/layout/matrix1" loCatId="matrix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pt-BR"/>
        </a:p>
      </dgm:t>
    </dgm:pt>
    <dgm:pt modelId="{E1FB3734-9692-4DEA-B9DD-A1A5EC04B52B}">
      <dgm:prSet phldrT="[Texto]"/>
      <dgm:spPr/>
      <dgm:t>
        <a:bodyPr/>
        <a:lstStyle/>
        <a:p>
          <a:r>
            <a:rPr lang="pt-BR" dirty="0" smtClean="0"/>
            <a:t>Controle</a:t>
          </a:r>
          <a:endParaRPr lang="pt-BR" dirty="0"/>
        </a:p>
      </dgm:t>
    </dgm:pt>
    <dgm:pt modelId="{85D6CE05-FFF6-450C-A393-597FCF352DBF}" type="parTrans" cxnId="{A59F359D-EFBB-4542-8407-C7BB24FAB2E7}">
      <dgm:prSet/>
      <dgm:spPr/>
      <dgm:t>
        <a:bodyPr/>
        <a:lstStyle/>
        <a:p>
          <a:endParaRPr lang="pt-BR"/>
        </a:p>
      </dgm:t>
    </dgm:pt>
    <dgm:pt modelId="{21E9F268-4D30-4751-9BCA-CFE97080EE47}" type="sibTrans" cxnId="{A59F359D-EFBB-4542-8407-C7BB24FAB2E7}">
      <dgm:prSet/>
      <dgm:spPr/>
      <dgm:t>
        <a:bodyPr/>
        <a:lstStyle/>
        <a:p>
          <a:endParaRPr lang="pt-BR"/>
        </a:p>
      </dgm:t>
    </dgm:pt>
    <dgm:pt modelId="{BF836E01-6ADC-406C-94FA-585CF7BB2FB8}">
      <dgm:prSet phldrT="[Texto]"/>
      <dgm:spPr/>
      <dgm:t>
        <a:bodyPr/>
        <a:lstStyle/>
        <a:p>
          <a:r>
            <a:rPr lang="pt-BR" dirty="0" smtClean="0"/>
            <a:t>Alcance dos objetivos</a:t>
          </a:r>
          <a:endParaRPr lang="pt-BR" dirty="0"/>
        </a:p>
      </dgm:t>
    </dgm:pt>
    <dgm:pt modelId="{F286F964-834D-4BF3-91AF-6489A1CC8E98}" type="parTrans" cxnId="{CE5F87F6-7AEA-485F-A5E1-62431352F894}">
      <dgm:prSet/>
      <dgm:spPr/>
      <dgm:t>
        <a:bodyPr/>
        <a:lstStyle/>
        <a:p>
          <a:endParaRPr lang="pt-BR"/>
        </a:p>
      </dgm:t>
    </dgm:pt>
    <dgm:pt modelId="{B08527A1-EC2F-40D0-BDEE-D2201CC9722C}" type="sibTrans" cxnId="{CE5F87F6-7AEA-485F-A5E1-62431352F894}">
      <dgm:prSet/>
      <dgm:spPr/>
      <dgm:t>
        <a:bodyPr/>
        <a:lstStyle/>
        <a:p>
          <a:endParaRPr lang="pt-BR"/>
        </a:p>
      </dgm:t>
    </dgm:pt>
    <dgm:pt modelId="{379AA476-0EE4-4177-9795-D89B6D2A3490}">
      <dgm:prSet phldrT="[Texto]"/>
      <dgm:spPr/>
      <dgm:t>
        <a:bodyPr/>
        <a:lstStyle/>
        <a:p>
          <a:r>
            <a:rPr lang="pt-BR" dirty="0" smtClean="0"/>
            <a:t>Confiabilidade das informações</a:t>
          </a:r>
          <a:endParaRPr lang="pt-BR" dirty="0"/>
        </a:p>
      </dgm:t>
    </dgm:pt>
    <dgm:pt modelId="{347FF1DB-BF22-4806-90EA-A24D4FE2DBC6}" type="parTrans" cxnId="{1E9AE1B4-1DC6-43D4-B9F6-55A95BDABA1D}">
      <dgm:prSet/>
      <dgm:spPr/>
      <dgm:t>
        <a:bodyPr/>
        <a:lstStyle/>
        <a:p>
          <a:endParaRPr lang="pt-BR"/>
        </a:p>
      </dgm:t>
    </dgm:pt>
    <dgm:pt modelId="{50579FC3-8FFB-4A57-94DB-504687FDF741}" type="sibTrans" cxnId="{1E9AE1B4-1DC6-43D4-B9F6-55A95BDABA1D}">
      <dgm:prSet/>
      <dgm:spPr/>
      <dgm:t>
        <a:bodyPr/>
        <a:lstStyle/>
        <a:p>
          <a:endParaRPr lang="pt-BR"/>
        </a:p>
      </dgm:t>
    </dgm:pt>
    <dgm:pt modelId="{04841E0B-BCA3-4290-BA29-512A6CCC4EB0}">
      <dgm:prSet phldrT="[Texto]"/>
      <dgm:spPr/>
      <dgm:t>
        <a:bodyPr/>
        <a:lstStyle/>
        <a:p>
          <a:r>
            <a:rPr lang="pt-BR" dirty="0" smtClean="0"/>
            <a:t>Eficiência das operações</a:t>
          </a:r>
          <a:endParaRPr lang="pt-BR" dirty="0"/>
        </a:p>
      </dgm:t>
    </dgm:pt>
    <dgm:pt modelId="{C8E3D6E4-708E-40FA-BD92-E6A27CEC4814}" type="parTrans" cxnId="{0FC732BB-CAAD-4DC9-B998-F422815E918F}">
      <dgm:prSet/>
      <dgm:spPr/>
      <dgm:t>
        <a:bodyPr/>
        <a:lstStyle/>
        <a:p>
          <a:endParaRPr lang="pt-BR"/>
        </a:p>
      </dgm:t>
    </dgm:pt>
    <dgm:pt modelId="{637E3581-C4FF-4C94-90C3-F516FF087741}" type="sibTrans" cxnId="{0FC732BB-CAAD-4DC9-B998-F422815E918F}">
      <dgm:prSet/>
      <dgm:spPr/>
      <dgm:t>
        <a:bodyPr/>
        <a:lstStyle/>
        <a:p>
          <a:endParaRPr lang="pt-BR"/>
        </a:p>
      </dgm:t>
    </dgm:pt>
    <dgm:pt modelId="{9E4B57DD-EFC1-400C-BEAC-F3E303A7B084}">
      <dgm:prSet phldrT="[Texto]"/>
      <dgm:spPr/>
      <dgm:t>
        <a:bodyPr/>
        <a:lstStyle/>
        <a:p>
          <a:r>
            <a:rPr lang="pt-BR" dirty="0" smtClean="0"/>
            <a:t>Conformidade e salvaguarda dos ativos</a:t>
          </a:r>
          <a:endParaRPr lang="pt-BR" dirty="0"/>
        </a:p>
      </dgm:t>
    </dgm:pt>
    <dgm:pt modelId="{01E27E61-EFBD-491C-B7E1-031E594F8D31}" type="parTrans" cxnId="{79F8E2BC-9811-4AAB-9841-B5DAA8B58283}">
      <dgm:prSet/>
      <dgm:spPr/>
      <dgm:t>
        <a:bodyPr/>
        <a:lstStyle/>
        <a:p>
          <a:endParaRPr lang="pt-BR"/>
        </a:p>
      </dgm:t>
    </dgm:pt>
    <dgm:pt modelId="{5DFCF9E1-E3AE-401A-986B-BC436B61F4E0}" type="sibTrans" cxnId="{79F8E2BC-9811-4AAB-9841-B5DAA8B58283}">
      <dgm:prSet/>
      <dgm:spPr/>
      <dgm:t>
        <a:bodyPr/>
        <a:lstStyle/>
        <a:p>
          <a:endParaRPr lang="pt-BR"/>
        </a:p>
      </dgm:t>
    </dgm:pt>
    <dgm:pt modelId="{15890A60-627F-4983-B58D-72B14C5FFA29}" type="pres">
      <dgm:prSet presAssocID="{95B3965E-EEF3-49EA-BD79-883C1D2BA69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A2696F-876E-4534-815E-66688A13F386}" type="pres">
      <dgm:prSet presAssocID="{95B3965E-EEF3-49EA-BD79-883C1D2BA693}" presName="matrix" presStyleCnt="0"/>
      <dgm:spPr/>
    </dgm:pt>
    <dgm:pt modelId="{E20BE947-0081-478A-B431-FAA89C84E6C8}" type="pres">
      <dgm:prSet presAssocID="{95B3965E-EEF3-49EA-BD79-883C1D2BA693}" presName="tile1" presStyleLbl="node1" presStyleIdx="0" presStyleCnt="4"/>
      <dgm:spPr/>
      <dgm:t>
        <a:bodyPr/>
        <a:lstStyle/>
        <a:p>
          <a:endParaRPr lang="pt-BR"/>
        </a:p>
      </dgm:t>
    </dgm:pt>
    <dgm:pt modelId="{35C02A01-F416-45B2-9861-C7B301D95FCC}" type="pres">
      <dgm:prSet presAssocID="{95B3965E-EEF3-49EA-BD79-883C1D2BA6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C962B8-B524-41B4-B30D-6CBD2033A083}" type="pres">
      <dgm:prSet presAssocID="{95B3965E-EEF3-49EA-BD79-883C1D2BA693}" presName="tile2" presStyleLbl="node1" presStyleIdx="1" presStyleCnt="4"/>
      <dgm:spPr/>
      <dgm:t>
        <a:bodyPr/>
        <a:lstStyle/>
        <a:p>
          <a:endParaRPr lang="pt-BR"/>
        </a:p>
      </dgm:t>
    </dgm:pt>
    <dgm:pt modelId="{0D241BA7-373C-4A28-9C8B-C7C3828FC888}" type="pres">
      <dgm:prSet presAssocID="{95B3965E-EEF3-49EA-BD79-883C1D2BA6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098FB7-11B6-4EEB-BBE7-C1147227C509}" type="pres">
      <dgm:prSet presAssocID="{95B3965E-EEF3-49EA-BD79-883C1D2BA693}" presName="tile3" presStyleLbl="node1" presStyleIdx="2" presStyleCnt="4"/>
      <dgm:spPr/>
      <dgm:t>
        <a:bodyPr/>
        <a:lstStyle/>
        <a:p>
          <a:endParaRPr lang="pt-BR"/>
        </a:p>
      </dgm:t>
    </dgm:pt>
    <dgm:pt modelId="{BEB604CE-D041-4469-B377-5DF85F0610C5}" type="pres">
      <dgm:prSet presAssocID="{95B3965E-EEF3-49EA-BD79-883C1D2BA6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0BD834-03F1-4706-AE37-570C76D658CB}" type="pres">
      <dgm:prSet presAssocID="{95B3965E-EEF3-49EA-BD79-883C1D2BA693}" presName="tile4" presStyleLbl="node1" presStyleIdx="3" presStyleCnt="4" custLinFactNeighborX="8836" custLinFactNeighborY="1223"/>
      <dgm:spPr/>
      <dgm:t>
        <a:bodyPr/>
        <a:lstStyle/>
        <a:p>
          <a:endParaRPr lang="pt-BR"/>
        </a:p>
      </dgm:t>
    </dgm:pt>
    <dgm:pt modelId="{0F7DA311-C536-458B-877E-522311946317}" type="pres">
      <dgm:prSet presAssocID="{95B3965E-EEF3-49EA-BD79-883C1D2BA6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B6F968-52A5-47C9-A384-13565D2C768A}" type="pres">
      <dgm:prSet presAssocID="{95B3965E-EEF3-49EA-BD79-883C1D2BA69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1B6CC83B-732E-4D48-8DD1-49735A37EC0F}" type="presOf" srcId="{04841E0B-BCA3-4290-BA29-512A6CCC4EB0}" destId="{BEB604CE-D041-4469-B377-5DF85F0610C5}" srcOrd="1" destOrd="0" presId="urn:microsoft.com/office/officeart/2005/8/layout/matrix1"/>
    <dgm:cxn modelId="{116B309A-BC40-45F4-8623-E6E0CA914952}" type="presOf" srcId="{379AA476-0EE4-4177-9795-D89B6D2A3490}" destId="{0D241BA7-373C-4A28-9C8B-C7C3828FC888}" srcOrd="1" destOrd="0" presId="urn:microsoft.com/office/officeart/2005/8/layout/matrix1"/>
    <dgm:cxn modelId="{3798EAB5-4289-4143-BCD3-C722C9635567}" type="presOf" srcId="{BF836E01-6ADC-406C-94FA-585CF7BB2FB8}" destId="{E20BE947-0081-478A-B431-FAA89C84E6C8}" srcOrd="0" destOrd="0" presId="urn:microsoft.com/office/officeart/2005/8/layout/matrix1"/>
    <dgm:cxn modelId="{2944ABC2-85DA-4C09-92AA-5FF6C859925A}" type="presOf" srcId="{379AA476-0EE4-4177-9795-D89B6D2A3490}" destId="{0FC962B8-B524-41B4-B30D-6CBD2033A083}" srcOrd="0" destOrd="0" presId="urn:microsoft.com/office/officeart/2005/8/layout/matrix1"/>
    <dgm:cxn modelId="{A59F359D-EFBB-4542-8407-C7BB24FAB2E7}" srcId="{95B3965E-EEF3-49EA-BD79-883C1D2BA693}" destId="{E1FB3734-9692-4DEA-B9DD-A1A5EC04B52B}" srcOrd="0" destOrd="0" parTransId="{85D6CE05-FFF6-450C-A393-597FCF352DBF}" sibTransId="{21E9F268-4D30-4751-9BCA-CFE97080EE47}"/>
    <dgm:cxn modelId="{D2F84F55-9132-41D5-A337-C5FF3EC5C781}" type="presOf" srcId="{9E4B57DD-EFC1-400C-BEAC-F3E303A7B084}" destId="{0F7DA311-C536-458B-877E-522311946317}" srcOrd="1" destOrd="0" presId="urn:microsoft.com/office/officeart/2005/8/layout/matrix1"/>
    <dgm:cxn modelId="{AA70225D-FC7F-477E-8E46-9D717DBB5177}" type="presOf" srcId="{95B3965E-EEF3-49EA-BD79-883C1D2BA693}" destId="{15890A60-627F-4983-B58D-72B14C5FFA29}" srcOrd="0" destOrd="0" presId="urn:microsoft.com/office/officeart/2005/8/layout/matrix1"/>
    <dgm:cxn modelId="{4444ABC8-E718-491A-964A-A87BD1435B24}" type="presOf" srcId="{04841E0B-BCA3-4290-BA29-512A6CCC4EB0}" destId="{4B098FB7-11B6-4EEB-BBE7-C1147227C509}" srcOrd="0" destOrd="0" presId="urn:microsoft.com/office/officeart/2005/8/layout/matrix1"/>
    <dgm:cxn modelId="{BB8C1ABC-03C1-430F-A03B-4C70D50D4F9B}" type="presOf" srcId="{E1FB3734-9692-4DEA-B9DD-A1A5EC04B52B}" destId="{20B6F968-52A5-47C9-A384-13565D2C768A}" srcOrd="0" destOrd="0" presId="urn:microsoft.com/office/officeart/2005/8/layout/matrix1"/>
    <dgm:cxn modelId="{79F8E2BC-9811-4AAB-9841-B5DAA8B58283}" srcId="{E1FB3734-9692-4DEA-B9DD-A1A5EC04B52B}" destId="{9E4B57DD-EFC1-400C-BEAC-F3E303A7B084}" srcOrd="3" destOrd="0" parTransId="{01E27E61-EFBD-491C-B7E1-031E594F8D31}" sibTransId="{5DFCF9E1-E3AE-401A-986B-BC436B61F4E0}"/>
    <dgm:cxn modelId="{538F7A8C-B122-4C82-8657-3DE27B6B5720}" type="presOf" srcId="{9E4B57DD-EFC1-400C-BEAC-F3E303A7B084}" destId="{6C0BD834-03F1-4706-AE37-570C76D658CB}" srcOrd="0" destOrd="0" presId="urn:microsoft.com/office/officeart/2005/8/layout/matrix1"/>
    <dgm:cxn modelId="{1E9AE1B4-1DC6-43D4-B9F6-55A95BDABA1D}" srcId="{E1FB3734-9692-4DEA-B9DD-A1A5EC04B52B}" destId="{379AA476-0EE4-4177-9795-D89B6D2A3490}" srcOrd="1" destOrd="0" parTransId="{347FF1DB-BF22-4806-90EA-A24D4FE2DBC6}" sibTransId="{50579FC3-8FFB-4A57-94DB-504687FDF741}"/>
    <dgm:cxn modelId="{809CA7F3-C4DB-403E-AB78-D8FC7BBDA2F6}" type="presOf" srcId="{BF836E01-6ADC-406C-94FA-585CF7BB2FB8}" destId="{35C02A01-F416-45B2-9861-C7B301D95FCC}" srcOrd="1" destOrd="0" presId="urn:microsoft.com/office/officeart/2005/8/layout/matrix1"/>
    <dgm:cxn modelId="{0FC732BB-CAAD-4DC9-B998-F422815E918F}" srcId="{E1FB3734-9692-4DEA-B9DD-A1A5EC04B52B}" destId="{04841E0B-BCA3-4290-BA29-512A6CCC4EB0}" srcOrd="2" destOrd="0" parTransId="{C8E3D6E4-708E-40FA-BD92-E6A27CEC4814}" sibTransId="{637E3581-C4FF-4C94-90C3-F516FF087741}"/>
    <dgm:cxn modelId="{CE5F87F6-7AEA-485F-A5E1-62431352F894}" srcId="{E1FB3734-9692-4DEA-B9DD-A1A5EC04B52B}" destId="{BF836E01-6ADC-406C-94FA-585CF7BB2FB8}" srcOrd="0" destOrd="0" parTransId="{F286F964-834D-4BF3-91AF-6489A1CC8E98}" sibTransId="{B08527A1-EC2F-40D0-BDEE-D2201CC9722C}"/>
    <dgm:cxn modelId="{1E0B8631-D312-4DCE-9E26-407E79C92DEF}" type="presParOf" srcId="{15890A60-627F-4983-B58D-72B14C5FFA29}" destId="{33A2696F-876E-4534-815E-66688A13F386}" srcOrd="0" destOrd="0" presId="urn:microsoft.com/office/officeart/2005/8/layout/matrix1"/>
    <dgm:cxn modelId="{8D757EFA-FB95-453F-98B0-09A6F4AEB054}" type="presParOf" srcId="{33A2696F-876E-4534-815E-66688A13F386}" destId="{E20BE947-0081-478A-B431-FAA89C84E6C8}" srcOrd="0" destOrd="0" presId="urn:microsoft.com/office/officeart/2005/8/layout/matrix1"/>
    <dgm:cxn modelId="{8360F2FC-5A48-40CF-B94D-618DC80FAB91}" type="presParOf" srcId="{33A2696F-876E-4534-815E-66688A13F386}" destId="{35C02A01-F416-45B2-9861-C7B301D95FCC}" srcOrd="1" destOrd="0" presId="urn:microsoft.com/office/officeart/2005/8/layout/matrix1"/>
    <dgm:cxn modelId="{2070EDF5-0C9C-46EA-A7A4-02DE6152D488}" type="presParOf" srcId="{33A2696F-876E-4534-815E-66688A13F386}" destId="{0FC962B8-B524-41B4-B30D-6CBD2033A083}" srcOrd="2" destOrd="0" presId="urn:microsoft.com/office/officeart/2005/8/layout/matrix1"/>
    <dgm:cxn modelId="{0CD44859-89F2-4CDA-BDA1-DF600D2BD468}" type="presParOf" srcId="{33A2696F-876E-4534-815E-66688A13F386}" destId="{0D241BA7-373C-4A28-9C8B-C7C3828FC888}" srcOrd="3" destOrd="0" presId="urn:microsoft.com/office/officeart/2005/8/layout/matrix1"/>
    <dgm:cxn modelId="{66176BC8-776B-44A2-BF58-31D4B320A0AF}" type="presParOf" srcId="{33A2696F-876E-4534-815E-66688A13F386}" destId="{4B098FB7-11B6-4EEB-BBE7-C1147227C509}" srcOrd="4" destOrd="0" presId="urn:microsoft.com/office/officeart/2005/8/layout/matrix1"/>
    <dgm:cxn modelId="{23A094DD-FF6E-45DF-891B-1241DF34B373}" type="presParOf" srcId="{33A2696F-876E-4534-815E-66688A13F386}" destId="{BEB604CE-D041-4469-B377-5DF85F0610C5}" srcOrd="5" destOrd="0" presId="urn:microsoft.com/office/officeart/2005/8/layout/matrix1"/>
    <dgm:cxn modelId="{C3B720AC-6F06-4D2B-A1F1-C61A039F9F0C}" type="presParOf" srcId="{33A2696F-876E-4534-815E-66688A13F386}" destId="{6C0BD834-03F1-4706-AE37-570C76D658CB}" srcOrd="6" destOrd="0" presId="urn:microsoft.com/office/officeart/2005/8/layout/matrix1"/>
    <dgm:cxn modelId="{71796171-2418-468A-B71D-1B946D8A80FA}" type="presParOf" srcId="{33A2696F-876E-4534-815E-66688A13F386}" destId="{0F7DA311-C536-458B-877E-522311946317}" srcOrd="7" destOrd="0" presId="urn:microsoft.com/office/officeart/2005/8/layout/matrix1"/>
    <dgm:cxn modelId="{3FF4247F-FD61-42B7-A7E0-854B9208AA4F}" type="presParOf" srcId="{15890A60-627F-4983-B58D-72B14C5FFA29}" destId="{20B6F968-52A5-47C9-A384-13565D2C768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F3A6C-8478-472F-A196-5F246517D4E2}">
      <dsp:nvSpPr>
        <dsp:cNvPr id="0" name=""/>
        <dsp:cNvSpPr/>
      </dsp:nvSpPr>
      <dsp:spPr>
        <a:xfrm>
          <a:off x="0" y="56753"/>
          <a:ext cx="7499350" cy="468709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F837F-E8AF-4EEF-A414-4C3DFFAEF551}">
      <dsp:nvSpPr>
        <dsp:cNvPr id="0" name=""/>
        <dsp:cNvSpPr/>
      </dsp:nvSpPr>
      <dsp:spPr>
        <a:xfrm>
          <a:off x="952417" y="3291785"/>
          <a:ext cx="194983" cy="194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1E70D-5B0E-4C4E-AD84-FE65CF8C088C}">
      <dsp:nvSpPr>
        <dsp:cNvPr id="0" name=""/>
        <dsp:cNvSpPr/>
      </dsp:nvSpPr>
      <dsp:spPr>
        <a:xfrm>
          <a:off x="1049909" y="3389276"/>
          <a:ext cx="1747348" cy="135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31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75000"/>
                </a:schemeClr>
              </a:solidFill>
            </a:rPr>
            <a:t>Enfoque de conferência</a:t>
          </a:r>
          <a:endParaRPr lang="pt-BR" sz="2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049909" y="3389276"/>
        <a:ext cx="1747348" cy="1354570"/>
      </dsp:txXfrm>
    </dsp:sp>
    <dsp:sp modelId="{A4DE5FDD-A525-4A45-9C4B-E80F34B5EEC5}">
      <dsp:nvSpPr>
        <dsp:cNvPr id="0" name=""/>
        <dsp:cNvSpPr/>
      </dsp:nvSpPr>
      <dsp:spPr>
        <a:xfrm>
          <a:off x="3201334" y="1693170"/>
          <a:ext cx="511630" cy="496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A6C32-4F2F-45E4-B5A0-824266CD564C}">
      <dsp:nvSpPr>
        <dsp:cNvPr id="0" name=""/>
        <dsp:cNvSpPr/>
      </dsp:nvSpPr>
      <dsp:spPr>
        <a:xfrm>
          <a:off x="3136900" y="2250821"/>
          <a:ext cx="1799844" cy="254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6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75000"/>
                </a:schemeClr>
              </a:solidFill>
            </a:rPr>
            <a:t>Gestão de riscos por meio dos controles</a:t>
          </a:r>
          <a:endParaRPr lang="pt-BR" sz="2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136900" y="2250821"/>
        <a:ext cx="1799844" cy="2549778"/>
      </dsp:txXfrm>
    </dsp:sp>
    <dsp:sp modelId="{BC13FC12-163C-4517-9DC0-C0DEF4B36867}">
      <dsp:nvSpPr>
        <dsp:cNvPr id="0" name=""/>
        <dsp:cNvSpPr/>
      </dsp:nvSpPr>
      <dsp:spPr>
        <a:xfrm>
          <a:off x="4604986" y="1117104"/>
          <a:ext cx="764163" cy="738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DB430-DB7C-4FE3-AE99-6EC5A9B035EE}">
      <dsp:nvSpPr>
        <dsp:cNvPr id="0" name=""/>
        <dsp:cNvSpPr/>
      </dsp:nvSpPr>
      <dsp:spPr>
        <a:xfrm>
          <a:off x="5297144" y="1477130"/>
          <a:ext cx="1799844" cy="3257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29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accent3">
                  <a:lumMod val="75000"/>
                </a:schemeClr>
              </a:solidFill>
            </a:rPr>
            <a:t>Melhoria dos processos de governança, gerenciamento de riscos e controles</a:t>
          </a:r>
          <a:endParaRPr lang="pt-BR" sz="2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297144" y="1477130"/>
        <a:ext cx="1799844" cy="3257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BE947-0081-478A-B431-FAA89C84E6C8}">
      <dsp:nvSpPr>
        <dsp:cNvPr id="0" name=""/>
        <dsp:cNvSpPr/>
      </dsp:nvSpPr>
      <dsp:spPr>
        <a:xfrm rot="16200000">
          <a:off x="673794" y="-673794"/>
          <a:ext cx="2489820" cy="3837409"/>
        </a:xfrm>
        <a:prstGeom prst="round1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Alcance dos objetivos</a:t>
          </a:r>
          <a:endParaRPr lang="pt-BR" sz="3400" kern="1200" dirty="0"/>
        </a:p>
      </dsp:txBody>
      <dsp:txXfrm rot="5400000">
        <a:off x="-1" y="1"/>
        <a:ext cx="3837409" cy="1867365"/>
      </dsp:txXfrm>
    </dsp:sp>
    <dsp:sp modelId="{0FC962B8-B524-41B4-B30D-6CBD2033A083}">
      <dsp:nvSpPr>
        <dsp:cNvPr id="0" name=""/>
        <dsp:cNvSpPr/>
      </dsp:nvSpPr>
      <dsp:spPr>
        <a:xfrm>
          <a:off x="3837409" y="0"/>
          <a:ext cx="3837409" cy="2489820"/>
        </a:xfrm>
        <a:prstGeom prst="round1Rect">
          <a:avLst/>
        </a:prstGeom>
        <a:solidFill>
          <a:schemeClr val="accent4">
            <a:shade val="80000"/>
            <a:hueOff val="123931"/>
            <a:satOff val="-8183"/>
            <a:lumOff val="10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Confiabilidade das informações</a:t>
          </a:r>
          <a:endParaRPr lang="pt-BR" sz="3400" kern="1200" dirty="0"/>
        </a:p>
      </dsp:txBody>
      <dsp:txXfrm>
        <a:off x="3837409" y="0"/>
        <a:ext cx="3837409" cy="1867365"/>
      </dsp:txXfrm>
    </dsp:sp>
    <dsp:sp modelId="{4B098FB7-11B6-4EEB-BBE7-C1147227C509}">
      <dsp:nvSpPr>
        <dsp:cNvPr id="0" name=""/>
        <dsp:cNvSpPr/>
      </dsp:nvSpPr>
      <dsp:spPr>
        <a:xfrm rot="10800000">
          <a:off x="0" y="2489820"/>
          <a:ext cx="3837409" cy="2489820"/>
        </a:xfrm>
        <a:prstGeom prst="round1Rect">
          <a:avLst/>
        </a:prstGeom>
        <a:solidFill>
          <a:schemeClr val="accent4">
            <a:shade val="80000"/>
            <a:hueOff val="247863"/>
            <a:satOff val="-16366"/>
            <a:lumOff val="20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Eficiência das operações</a:t>
          </a:r>
          <a:endParaRPr lang="pt-BR" sz="3400" kern="1200" dirty="0"/>
        </a:p>
      </dsp:txBody>
      <dsp:txXfrm rot="10800000">
        <a:off x="0" y="3112274"/>
        <a:ext cx="3837409" cy="1867365"/>
      </dsp:txXfrm>
    </dsp:sp>
    <dsp:sp modelId="{6C0BD834-03F1-4706-AE37-570C76D658CB}">
      <dsp:nvSpPr>
        <dsp:cNvPr id="0" name=""/>
        <dsp:cNvSpPr/>
      </dsp:nvSpPr>
      <dsp:spPr>
        <a:xfrm rot="5400000">
          <a:off x="4511203" y="1816025"/>
          <a:ext cx="2489820" cy="3837409"/>
        </a:xfrm>
        <a:prstGeom prst="round1Rect">
          <a:avLst/>
        </a:prstGeom>
        <a:solidFill>
          <a:schemeClr val="accent4">
            <a:shade val="80000"/>
            <a:hueOff val="371794"/>
            <a:satOff val="-24549"/>
            <a:lumOff val="30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Conformidade e salvaguarda dos ativos</a:t>
          </a:r>
          <a:endParaRPr lang="pt-BR" sz="3400" kern="1200" dirty="0"/>
        </a:p>
      </dsp:txBody>
      <dsp:txXfrm rot="-5400000">
        <a:off x="3837408" y="3112274"/>
        <a:ext cx="3837409" cy="1867365"/>
      </dsp:txXfrm>
    </dsp:sp>
    <dsp:sp modelId="{20B6F968-52A5-47C9-A384-13565D2C768A}">
      <dsp:nvSpPr>
        <dsp:cNvPr id="0" name=""/>
        <dsp:cNvSpPr/>
      </dsp:nvSpPr>
      <dsp:spPr>
        <a:xfrm>
          <a:off x="2686186" y="1867365"/>
          <a:ext cx="2302445" cy="124491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Controle</a:t>
          </a:r>
          <a:endParaRPr lang="pt-BR" sz="3400" kern="1200" dirty="0"/>
        </a:p>
      </dsp:txBody>
      <dsp:txXfrm>
        <a:off x="2746957" y="1928136"/>
        <a:ext cx="2180903" cy="112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7E627-D4BB-4405-B7B6-FAC5B2E6A310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91370-9793-41C1-93CB-B9373124CD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1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i="1" dirty="0" smtClean="0"/>
              <a:t>07/06/2017 – 17:15-18:00</a:t>
            </a:r>
          </a:p>
          <a:p>
            <a:pPr algn="just"/>
            <a:r>
              <a:rPr lang="pt-BR" i="1" dirty="0" smtClean="0"/>
              <a:t>Auditoria Interna do Poder Judiciário do Brasil</a:t>
            </a:r>
          </a:p>
          <a:p>
            <a:endParaRPr lang="pt-BR" dirty="0" smtClean="0"/>
          </a:p>
          <a:p>
            <a:r>
              <a:rPr lang="pt-BR" dirty="0" smtClean="0"/>
              <a:t>Numa palestra de 45 minutos</a:t>
            </a:r>
            <a:r>
              <a:rPr lang="pt-BR" baseline="0" dirty="0" smtClean="0"/>
              <a:t> não dá para ensinar como fazer uma avaliação de controles internos. Exigiria um curso. O meu papel aqui é trazer uma visão da ACI dentro de um contexto maior e lançar alguns desafios para os auditores internos. O objetivo aqui é trazer uma nova visão sobre o papel do auditor e da ACI</a:t>
            </a:r>
          </a:p>
          <a:p>
            <a:endParaRPr lang="pt-BR" baseline="0" dirty="0" smtClean="0"/>
          </a:p>
          <a:p>
            <a:r>
              <a:rPr lang="pt-BR" baseline="0" dirty="0" smtClean="0"/>
              <a:t>Mencionar que prefiro usar o termo “auditoria interna” para não confundir com “controle interno administrativo”.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39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14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Avaliar a política</a:t>
            </a:r>
            <a:r>
              <a:rPr lang="pt-BR" baseline="0" dirty="0" smtClean="0"/>
              <a:t>, plano, a gestão de risco de fraude e corrupção e os controles internos</a:t>
            </a:r>
          </a:p>
          <a:p>
            <a:r>
              <a:rPr lang="pt-BR" baseline="0" dirty="0" smtClean="0"/>
              <a:t>Avaliar a cultura e gestão da ética e da integridade</a:t>
            </a:r>
          </a:p>
          <a:p>
            <a:r>
              <a:rPr lang="pt-BR" baseline="0" dirty="0" smtClean="0"/>
              <a:t>Planejar e realizar auditorias e investigações de fraude e corrupção</a:t>
            </a:r>
          </a:p>
          <a:p>
            <a:r>
              <a:rPr lang="pt-BR" baseline="0" dirty="0" smtClean="0"/>
              <a:t>Estabelecer uma sistemática de divulgação de relatórios que tratam de fraude e corrupção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168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Auditoria interna como mecanismo de detecção</a:t>
            </a:r>
          </a:p>
          <a:p>
            <a:r>
              <a:rPr lang="pt-BR" dirty="0" smtClean="0"/>
              <a:t>Tudo vai depender</a:t>
            </a:r>
            <a:r>
              <a:rPr lang="pt-BR" baseline="0" dirty="0" smtClean="0"/>
              <a:t> também da </a:t>
            </a:r>
            <a:r>
              <a:rPr lang="pt-BR" dirty="0" smtClean="0"/>
              <a:t>importância</a:t>
            </a:r>
            <a:r>
              <a:rPr lang="pt-BR" baseline="0" dirty="0" smtClean="0"/>
              <a:t> que uma organização atribui às atividades da auditoria interna é uma indicação do compromisso da alta administração com uma política e um plano de combate à fraude, com uma gestão de riscos, com a ética, com a integridade dos controles internos.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95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Controles internos e fluxos processuais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520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Explicar</a:t>
            </a:r>
            <a:r>
              <a:rPr lang="pt-BR" baseline="0" dirty="0" smtClean="0"/>
              <a:t> todo o sistema de governança da Petrobras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21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Metáfora – mapas – </a:t>
            </a:r>
            <a:r>
              <a:rPr lang="pt-BR" dirty="0" err="1" smtClean="0"/>
              <a:t>googlemaps</a:t>
            </a:r>
            <a:r>
              <a:rPr lang="pt-BR" dirty="0" smtClean="0"/>
              <a:t>, </a:t>
            </a:r>
            <a:r>
              <a:rPr lang="pt-BR" dirty="0" err="1" smtClean="0"/>
              <a:t>waze</a:t>
            </a:r>
            <a:r>
              <a:rPr lang="pt-BR" dirty="0" smtClean="0"/>
              <a:t>, etc...</a:t>
            </a:r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Limitações - </a:t>
            </a:r>
            <a:r>
              <a:rPr lang="pt-BR" dirty="0" smtClean="0"/>
              <a:t>Teoria 20 / 60 / 20 </a:t>
            </a:r>
          </a:p>
          <a:p>
            <a:pPr marL="82296" indent="0">
              <a:buNone/>
            </a:pPr>
            <a:r>
              <a:rPr lang="pt-BR" dirty="0" smtClean="0"/>
              <a:t>executado por pessoas</a:t>
            </a:r>
          </a:p>
          <a:p>
            <a:pPr marL="82296" indent="0">
              <a:buNone/>
            </a:pPr>
            <a:r>
              <a:rPr lang="pt-BR" dirty="0" smtClean="0"/>
              <a:t>Sujeito a erros</a:t>
            </a:r>
            <a:r>
              <a:rPr lang="pt-BR" baseline="0" dirty="0" smtClean="0"/>
              <a:t> sem querer e propositais (fraudes)</a:t>
            </a:r>
            <a:endParaRPr lang="pt-BR" dirty="0" smtClean="0"/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67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 mudança de conceito deve ser acompanhada da mudança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perfil do auditor</a:t>
            </a: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atividade de auditoria interna deve avaliar e contribuir para a melhoria dos processos de </a:t>
            </a:r>
            <a:r>
              <a:rPr lang="pt-BR" dirty="0" smtClean="0">
                <a:solidFill>
                  <a:srgbClr val="FF0000"/>
                </a:solidFill>
              </a:rPr>
              <a:t>governança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FF0000"/>
                </a:solidFill>
              </a:rPr>
              <a:t>gerenciamento de riscos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0000"/>
                </a:solidFill>
              </a:rPr>
              <a:t>controles</a:t>
            </a:r>
            <a:r>
              <a:rPr lang="pt-BR" dirty="0" smtClean="0"/>
              <a:t>, utilizando uma abordagem sistemática e disciplinada.</a:t>
            </a:r>
          </a:p>
          <a:p>
            <a:r>
              <a:rPr lang="pt-BR" dirty="0" smtClean="0"/>
              <a:t>Normas Internacionais para</a:t>
            </a:r>
            <a:r>
              <a:rPr lang="pt-BR" baseline="0" dirty="0" smtClean="0"/>
              <a:t> a Prática Profissional de Auditoria Interna</a:t>
            </a:r>
          </a:p>
          <a:p>
            <a:endParaRPr lang="pt-BR" baseline="0" dirty="0" smtClean="0"/>
          </a:p>
          <a:p>
            <a:r>
              <a:rPr lang="pt-BR" baseline="0" dirty="0" smtClean="0"/>
              <a:t>Dizer que controles internos não podem mais ser vistos dissociados da governança e do gerenciamento de riscos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02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  <a:p>
            <a:r>
              <a:rPr lang="pt-BR" baseline="0" dirty="0" smtClean="0"/>
              <a:t>Visualização – exemplo do custo-benefício</a:t>
            </a:r>
          </a:p>
          <a:p>
            <a:endParaRPr lang="pt-B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Visão da avaliação de controles como ferramenta de identificação de causas;  - Controle Externo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75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Obstáculo</a:t>
            </a:r>
            <a:r>
              <a:rPr lang="pt-BR" baseline="0" dirty="0" smtClean="0"/>
              <a:t> 1: visualização dos controles indissociáveis à governança e riscos</a:t>
            </a:r>
            <a:endParaRPr lang="pt-BR" dirty="0" smtClean="0"/>
          </a:p>
          <a:p>
            <a:r>
              <a:rPr lang="pt-BR" dirty="0" smtClean="0"/>
              <a:t>Obstáculo 2:</a:t>
            </a:r>
            <a:r>
              <a:rPr lang="pt-BR" baseline="0" dirty="0" smtClean="0"/>
              <a:t> Descompasso com a gestão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Descompasso com a gestão – gestão não utiliza gestão de riscos ou possui estrutura de governança – papel</a:t>
            </a:r>
            <a:r>
              <a:rPr lang="pt-BR" baseline="0" dirty="0" smtClean="0"/>
              <a:t> de indução da auditoria interna (em conjunto com a externa). Exemplos dos </a:t>
            </a:r>
            <a:r>
              <a:rPr lang="pt-BR" baseline="0" dirty="0" err="1" smtClean="0"/>
              <a:t>igov</a:t>
            </a:r>
            <a:r>
              <a:rPr lang="pt-BR" baseline="0" dirty="0" smtClean="0"/>
              <a:t> aquisições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66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2110 – Governança 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atividade de auditoria interna deve avaliar e propor recomendações apropriadas para a melhoria do processo de governança no seu cumprimento dos seguintes objetivos: Promover a ética e os valores apropriados dentro da organização; 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Assegurar o gerenciamento eficaz do desempenho organizacional e a prestação de contas; 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Comunicar as informações relacionadas aos riscos e aos controles às áreas apropriadas da organização; e 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Coordenar as atividades e a comunicação das informações entre o conselho, os auditores externos e internos e a administração.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50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2120 – Gerenciamento de riscos 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ativ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Interpretação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Determinar se os processos de gerenciamento de riscos são eficazes é um julgamento que resulta da avaliação do auditor interno quanto a se: 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objetivos da organização dão suporte e estão alinhados com a missão da organização; 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riscos significativos são identificados e avaliados; 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Respostas apropriadas aos riscos são selecionadas de forma a alinhar os riscos com o apetite de risco da organização; e 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Informações de riscos relevantes são capturadas e comunicadas de forma oportuna através da organização, permitindo que colaboradores, administração e conselho cumpram com suas responsabilidades.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idade de auditoria interna deve avaliar a eficácia e contribuir para a melhoria dos processos de gerenciamento de riscos.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7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2130 – Controle 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pt-B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ativ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2130.A1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atividade de auditoria interna deve avaliar a adequação e a eficácia dos controles em resposta aos riscos, abrangendo a governança, as operações e os sistemas de informação da organização, com relação a: </a:t>
            </a:r>
          </a:p>
          <a:p>
            <a:r>
              <a:rPr lang="pt-B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Alcance dos objetivos estratégicos da organização; 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Confiabilidade e integridade das informações financeiras e operacionais; 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Eficácia e eficiência das operações e programas; 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Salvaguarda dos ativos; e 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Conformidade com leis, regulamentos, políticas e procedimentos e contratos. idade de auditoria interna deve auxiliar a organização a manter controles efetivos a partir da avaliação sua eficácia e eficiência e da promoção de melhorias contínuas.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91370-9793-41C1-93CB-B9373124CD4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33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BD7C1F-16A3-4AF9-A9FC-F4394BC9D6B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BC40B7-4A9D-49C1-A77E-7D73F3E5B656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2"/>
                </a:solidFill>
              </a:rPr>
              <a:t>Novos desafios das auditorias internas na avaliação de controles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688" y="1988840"/>
            <a:ext cx="6408712" cy="1728192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olidFill>
                  <a:schemeClr val="accent5"/>
                </a:solidFill>
              </a:rPr>
              <a:t>Bruno Papariello</a:t>
            </a:r>
            <a:r>
              <a:rPr lang="pt-BR" dirty="0" smtClean="0">
                <a:solidFill>
                  <a:schemeClr val="accent5"/>
                </a:solidFill>
              </a:rPr>
              <a:t>, </a:t>
            </a:r>
            <a:r>
              <a:rPr lang="pt-BR" i="1" dirty="0" smtClean="0">
                <a:solidFill>
                  <a:schemeClr val="accent5"/>
                </a:solidFill>
              </a:rPr>
              <a:t>CGAP, Mestre</a:t>
            </a:r>
          </a:p>
          <a:p>
            <a:pPr algn="just"/>
            <a:r>
              <a:rPr lang="pt-BR" i="1" dirty="0" smtClean="0">
                <a:solidFill>
                  <a:schemeClr val="accent5"/>
                </a:solidFill>
              </a:rPr>
              <a:t>Auditor Federal de Controle Externo-TCU</a:t>
            </a:r>
          </a:p>
          <a:p>
            <a:pPr algn="just"/>
            <a:r>
              <a:rPr lang="pt-BR" i="1" dirty="0" smtClean="0">
                <a:solidFill>
                  <a:schemeClr val="accent5"/>
                </a:solidFill>
              </a:rPr>
              <a:t>Diretor da DT-1 da </a:t>
            </a:r>
            <a:r>
              <a:rPr lang="pt-BR" i="1" dirty="0" err="1" smtClean="0">
                <a:solidFill>
                  <a:schemeClr val="accent5"/>
                </a:solidFill>
              </a:rPr>
              <a:t>Secex-PE</a:t>
            </a:r>
            <a:endParaRPr lang="pt-BR" i="1" dirty="0" smtClean="0">
              <a:solidFill>
                <a:schemeClr val="accent5"/>
              </a:solidFill>
            </a:endParaRPr>
          </a:p>
          <a:p>
            <a:pPr algn="just"/>
            <a:endParaRPr lang="pt-BR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717938"/>
              </p:ext>
            </p:extLst>
          </p:nvPr>
        </p:nvGraphicFramePr>
        <p:xfrm>
          <a:off x="755576" y="252084"/>
          <a:ext cx="7674818" cy="497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22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858098"/>
              </p:ext>
            </p:extLst>
          </p:nvPr>
        </p:nvGraphicFramePr>
        <p:xfrm>
          <a:off x="827584" y="300173"/>
          <a:ext cx="7674818" cy="497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63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303193"/>
              </p:ext>
            </p:extLst>
          </p:nvPr>
        </p:nvGraphicFramePr>
        <p:xfrm>
          <a:off x="755576" y="274638"/>
          <a:ext cx="7674818" cy="497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13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3040" y="1842368"/>
            <a:ext cx="6567432" cy="2286000"/>
          </a:xfrm>
        </p:spPr>
        <p:txBody>
          <a:bodyPr/>
          <a:lstStyle/>
          <a:p>
            <a:r>
              <a:rPr lang="pt-BR" dirty="0" smtClean="0"/>
              <a:t>Apoio no combate à fraude e corrupção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36356" y="332656"/>
            <a:ext cx="6400800" cy="1509712"/>
          </a:xfrm>
        </p:spPr>
        <p:txBody>
          <a:bodyPr/>
          <a:lstStyle/>
          <a:p>
            <a:r>
              <a:rPr lang="pt-BR" dirty="0" smtClean="0"/>
              <a:t>Desafio 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2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45265"/>
            <a:ext cx="7498080" cy="1143000"/>
          </a:xfrm>
        </p:spPr>
        <p:txBody>
          <a:bodyPr/>
          <a:lstStyle/>
          <a:p>
            <a:pPr algn="ctr"/>
            <a:r>
              <a:rPr lang="pt-BR" dirty="0" smtClean="0"/>
              <a:t>Linhas de defesa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4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96552" y="5733256"/>
            <a:ext cx="8754176" cy="1728192"/>
          </a:xfrm>
        </p:spPr>
        <p:txBody>
          <a:bodyPr/>
          <a:lstStyle/>
          <a:p>
            <a:pPr marL="82296" indent="0" algn="ctr">
              <a:buNone/>
            </a:pPr>
            <a:r>
              <a:rPr lang="pt-BR" dirty="0" smtClean="0">
                <a:solidFill>
                  <a:srgbClr val="C00000"/>
                </a:solidFill>
              </a:rPr>
              <a:t>Avaliar </a:t>
            </a:r>
            <a:r>
              <a:rPr lang="pt-BR" dirty="0">
                <a:solidFill>
                  <a:srgbClr val="C00000"/>
                </a:solidFill>
              </a:rPr>
              <a:t>se os controles internos são adequados para mitigar riscos de fraude e </a:t>
            </a:r>
            <a:r>
              <a:rPr lang="pt-BR" dirty="0" smtClean="0">
                <a:solidFill>
                  <a:srgbClr val="C00000"/>
                </a:solidFill>
              </a:rPr>
              <a:t>corrupção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89824" y="553542"/>
            <a:ext cx="8754176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pt-BR" dirty="0" smtClean="0">
                <a:solidFill>
                  <a:srgbClr val="C00000"/>
                </a:solidFill>
              </a:rPr>
              <a:t>Qual a atividade primordial da auditoria interna?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304" y="4151728"/>
            <a:ext cx="7498080" cy="11430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Novas demandas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8024" y="4457700"/>
            <a:ext cx="7498080" cy="48006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Detectar indícios</a:t>
            </a:r>
          </a:p>
          <a:p>
            <a:r>
              <a:rPr lang="pt-BR" dirty="0" smtClean="0">
                <a:solidFill>
                  <a:srgbClr val="FFC000"/>
                </a:solidFill>
              </a:rPr>
              <a:t>Investigar ocorrências</a:t>
            </a: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3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1988840"/>
            <a:ext cx="6567432" cy="2286000"/>
          </a:xfrm>
        </p:spPr>
        <p:txBody>
          <a:bodyPr/>
          <a:lstStyle/>
          <a:p>
            <a:r>
              <a:rPr lang="pt-BR" dirty="0" smtClean="0"/>
              <a:t>Capacitação do auditor interno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35696" y="404664"/>
            <a:ext cx="6400800" cy="1509712"/>
          </a:xfrm>
        </p:spPr>
        <p:txBody>
          <a:bodyPr/>
          <a:lstStyle/>
          <a:p>
            <a:r>
              <a:rPr lang="pt-BR" dirty="0" smtClean="0"/>
              <a:t>Desafio III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6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98080" cy="1143000"/>
          </a:xfrm>
        </p:spPr>
        <p:txBody>
          <a:bodyPr/>
          <a:lstStyle/>
          <a:p>
            <a:r>
              <a:rPr lang="pt-BR" dirty="0" smtClean="0"/>
              <a:t>Capacitação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996952"/>
            <a:ext cx="7498080" cy="4800600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Governança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Riscos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Controles Internos</a:t>
            </a:r>
          </a:p>
          <a:p>
            <a:r>
              <a:rPr lang="pt-BR" dirty="0" smtClean="0">
                <a:solidFill>
                  <a:schemeClr val="tx2"/>
                </a:solidFill>
              </a:rPr>
              <a:t>Fraudes 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fluxo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040"/>
            <a:ext cx="9144000" cy="51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7" name="Picture 2" descr="http://files.investidorpetrobras.com.br/media_crop/320/s3/conteudo/Modelo_Governana_Figura_Atualizada_20.02.2017_portugu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4475" cy="6858000"/>
          </a:xfrm>
          <a:blipFill dpi="0" rotWithShape="1">
            <a:blip r:embed="rId4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5892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fluxo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2600325"/>
            <a:ext cx="6567432" cy="2286000"/>
          </a:xfrm>
        </p:spPr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9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802"/>
            <a:ext cx="2961205" cy="47971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604837"/>
            <a:ext cx="4286250" cy="56483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21" y="24802"/>
            <a:ext cx="4835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7" name="Picture 2" descr="http://files.investidorpetrobras.com.br/media_crop/320/s3/conteudo/Modelo_Governana_Figura_Atualizada_20.02.2017_portugu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4475" cy="6858000"/>
          </a:xfrm>
          <a:blipFill dpi="0" rotWithShape="1">
            <a:blip r:embed="rId4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1442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Auditoria Interna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Enfoque na conferência</a:t>
            </a:r>
          </a:p>
          <a:p>
            <a:pPr algn="just"/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Gestão de riscos por meio dos controles</a:t>
            </a:r>
          </a:p>
          <a:p>
            <a:pPr algn="just"/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Identificação de irregularidades</a:t>
            </a:r>
          </a:p>
          <a:p>
            <a:pPr algn="just"/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Melhoria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dos processos de governança, gerenciamento de riscos e controles</a:t>
            </a:r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Quiz</a:t>
            </a:r>
            <a:r>
              <a:rPr lang="pt-BR" dirty="0" smtClean="0"/>
              <a:t> - </a:t>
            </a:r>
            <a:r>
              <a:rPr lang="pt-BR" dirty="0" err="1" smtClean="0"/>
              <a:t>Kahoot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algn="just"/>
            <a:r>
              <a:rPr lang="pt-BR" dirty="0" smtClean="0"/>
              <a:t>De qual dos paradigmas você acredita que a auditoria interna do seu órgão está mais próxima?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92080" y="476672"/>
            <a:ext cx="3384376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800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https://kahoot.it</a:t>
            </a:r>
            <a:endParaRPr lang="pt-BR" sz="3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28263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Auditoria</a:t>
            </a:r>
            <a:br>
              <a:rPr lang="pt-BR" dirty="0" smtClean="0"/>
            </a:br>
            <a:r>
              <a:rPr lang="pt-BR" sz="2200" dirty="0" smtClean="0"/>
              <a:t>Novos paradigmas</a:t>
            </a:r>
            <a:endParaRPr lang="pt-BR" sz="2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58716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Elipse 4"/>
          <p:cNvSpPr/>
          <p:nvPr/>
        </p:nvSpPr>
        <p:spPr>
          <a:xfrm>
            <a:off x="3419872" y="3848100"/>
            <a:ext cx="352469" cy="35246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aixaDeTexto 2"/>
          <p:cNvSpPr txBox="1"/>
          <p:nvPr/>
        </p:nvSpPr>
        <p:spPr>
          <a:xfrm>
            <a:off x="2339752" y="3097609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</a:rPr>
              <a:t>Identificação de irregularidades</a:t>
            </a:r>
            <a:endParaRPr lang="pt-B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6876256" y="4725144"/>
            <a:ext cx="1656184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IPPF / The </a:t>
            </a:r>
            <a:r>
              <a:rPr lang="pt-BR" dirty="0" err="1" smtClean="0"/>
              <a:t>Institute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Internal</a:t>
            </a:r>
            <a:r>
              <a:rPr lang="pt-BR" dirty="0" smtClean="0"/>
              <a:t> </a:t>
            </a:r>
            <a:r>
              <a:rPr lang="pt-BR" dirty="0" err="1" smtClean="0"/>
              <a:t>Auditors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5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/>
          <a:lstStyle/>
          <a:p>
            <a:r>
              <a:rPr lang="pt-BR" dirty="0" smtClean="0"/>
              <a:t>Desafios da Auditoria Interna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196752"/>
            <a:ext cx="7498080" cy="4800600"/>
          </a:xfrm>
        </p:spPr>
        <p:txBody>
          <a:bodyPr>
            <a:normAutofit/>
          </a:bodyPr>
          <a:lstStyle/>
          <a:p>
            <a:pPr algn="just"/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Melhoria dos processos de governança, riscos e controles internos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Apoio no combate à fraude e corrupção</a:t>
            </a:r>
          </a:p>
          <a:p>
            <a:pPr algn="just"/>
            <a:endParaRPr lang="pt-BR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Capacitação do auditor interno</a:t>
            </a:r>
          </a:p>
          <a:p>
            <a:pPr algn="just"/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5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2600325"/>
            <a:ext cx="6567432" cy="2286000"/>
          </a:xfrm>
        </p:spPr>
        <p:txBody>
          <a:bodyPr>
            <a:normAutofit/>
          </a:bodyPr>
          <a:lstStyle/>
          <a:p>
            <a:r>
              <a:rPr lang="pt-BR" dirty="0" smtClean="0"/>
              <a:t>Governança, riscos e controles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Desafio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9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1438</TotalTime>
  <Words>975</Words>
  <Application>Microsoft Office PowerPoint</Application>
  <PresentationFormat>Apresentação na tela (4:3)</PresentationFormat>
  <Paragraphs>133</Paragraphs>
  <Slides>21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Calibri</vt:lpstr>
      <vt:lpstr>Gill Sans MT</vt:lpstr>
      <vt:lpstr>Verdana</vt:lpstr>
      <vt:lpstr>Wingdings 2</vt:lpstr>
      <vt:lpstr>Solstício</vt:lpstr>
      <vt:lpstr>Novos desafios das auditorias internas na avaliação de controles</vt:lpstr>
      <vt:lpstr>Apresentação do PowerPoint</vt:lpstr>
      <vt:lpstr>Apresentação do PowerPoint</vt:lpstr>
      <vt:lpstr>Apresentação do PowerPoint</vt:lpstr>
      <vt:lpstr>Auditoria Interna</vt:lpstr>
      <vt:lpstr>Quiz - Kahoot</vt:lpstr>
      <vt:lpstr>Auditoria Novos paradigmas</vt:lpstr>
      <vt:lpstr>Desafios da Auditoria Interna</vt:lpstr>
      <vt:lpstr>Governança, riscos e controles</vt:lpstr>
      <vt:lpstr>Apresentação do PowerPoint</vt:lpstr>
      <vt:lpstr>Apresentação do PowerPoint</vt:lpstr>
      <vt:lpstr>Apresentação do PowerPoint</vt:lpstr>
      <vt:lpstr>Apoio no combate à fraude e corrupção</vt:lpstr>
      <vt:lpstr>Linhas de defesa</vt:lpstr>
      <vt:lpstr>Apresentação do PowerPoint</vt:lpstr>
      <vt:lpstr>Novas demandas</vt:lpstr>
      <vt:lpstr>Capacitação do auditor interno</vt:lpstr>
      <vt:lpstr>Capacitação</vt:lpstr>
      <vt:lpstr>Análise de fluxo</vt:lpstr>
      <vt:lpstr>Análise de fluxo</vt:lpstr>
      <vt:lpstr>conclusão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Auditoria</dc:title>
  <dc:creator>Usuario</dc:creator>
  <cp:lastModifiedBy>Bruno Medeiros Papariello</cp:lastModifiedBy>
  <cp:revision>217</cp:revision>
  <dcterms:created xsi:type="dcterms:W3CDTF">2013-07-18T16:47:33Z</dcterms:created>
  <dcterms:modified xsi:type="dcterms:W3CDTF">2017-06-07T18:25:42Z</dcterms:modified>
</cp:coreProperties>
</file>